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2" r:id="rId2"/>
  </p:sldMasterIdLst>
  <p:notesMasterIdLst>
    <p:notesMasterId r:id="rId13"/>
  </p:notesMasterIdLst>
  <p:sldIdLst>
    <p:sldId id="256" r:id="rId3"/>
    <p:sldId id="267" r:id="rId4"/>
    <p:sldId id="298" r:id="rId5"/>
    <p:sldId id="265" r:id="rId6"/>
    <p:sldId id="259" r:id="rId7"/>
    <p:sldId id="286" r:id="rId8"/>
    <p:sldId id="257" r:id="rId9"/>
    <p:sldId id="302" r:id="rId10"/>
    <p:sldId id="294" r:id="rId11"/>
    <p:sldId id="292" r:id="rId12"/>
  </p:sldIdLst>
  <p:sldSz cx="9144000" cy="5143500" type="screen16x9"/>
  <p:notesSz cx="7104063" cy="10234613"/>
  <p:embeddedFontLst>
    <p:embeddedFont>
      <p:font typeface="Fira Sans Extra Condensed" panose="020B0604020202020204" charset="0"/>
      <p:regular r:id="rId14"/>
      <p:bold r:id="rId15"/>
      <p:italic r:id="rId16"/>
      <p:boldItalic r:id="rId17"/>
    </p:embeddedFont>
    <p:embeddedFont>
      <p:font typeface="Fira Sans Extra Condensed Medium" panose="020B0604020202020204" charset="0"/>
      <p:regular r:id="rId18"/>
      <p:bold r:id="rId19"/>
      <p:italic r:id="rId20"/>
      <p:boldItalic r:id="rId21"/>
    </p:embeddedFont>
    <p:embeddedFont>
      <p:font typeface="Raleway Black" panose="020B0604020202020204" charset="0"/>
      <p:bold r:id="rId22"/>
      <p:boldItalic r:id="rId23"/>
    </p:embeddedFont>
    <p:embeddedFont>
      <p:font typeface="Raleway" panose="020B0604020202020204" charset="0"/>
      <p:regular r:id="rId24"/>
      <p:bold r:id="rId25"/>
      <p:italic r:id="rId26"/>
      <p:boldItalic r:id="rId27"/>
    </p:embeddedFont>
    <p:embeddedFont>
      <p:font typeface="Raleway SemiBold" panose="020B0604020202020204" charset="0"/>
      <p:bold r:id="rId28"/>
      <p:boldItalic r:id="rId29"/>
    </p:embeddedFont>
    <p:embeddedFont>
      <p:font typeface="Roboto" panose="020B0604020202020204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A49"/>
    <a:srgbClr val="027C3F"/>
    <a:srgbClr val="051321"/>
    <a:srgbClr val="FDBB0F"/>
    <a:srgbClr val="01351B"/>
    <a:srgbClr val="13477B"/>
    <a:srgbClr val="C8CED6"/>
    <a:srgbClr val="93D094"/>
    <a:srgbClr val="175695"/>
    <a:srgbClr val="1A6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3AB72D-961C-4FA6-A23C-2945ECCF919D}" v="183" dt="2023-05-02T20:43:30.3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7" autoAdjust="0"/>
  </p:normalViewPr>
  <p:slideViewPr>
    <p:cSldViewPr snapToGrid="0">
      <p:cViewPr varScale="1">
        <p:scale>
          <a:sx n="109" d="100"/>
          <a:sy n="109" d="100"/>
        </p:scale>
        <p:origin x="706" y="8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1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9" tIns="99059" rIns="99059" bIns="99059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609208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913f0108fb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913f0108fb_0_149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91aedcb41d_0_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91aedcb41d_0_848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913f0108fb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913f0108fb_0_141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8c94a4f896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8c94a4f896_0_163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" name="Google Shape;1853;g91c5bd01cc_0_5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4" name="Google Shape;1854;g91c5bd01cc_0_508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7ae687167_0_1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7ae687167_0_1119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p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706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dient Timeline Infographics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4900" y="457200"/>
            <a:ext cx="4615500" cy="24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accent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4900" y="2947325"/>
            <a:ext cx="4013700" cy="12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B7B7B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329FF-4229-4D14-96C5-3614A8A4013F}" type="datetimeFigureOut">
              <a:rPr lang="pt-BR" smtClean="0"/>
              <a:t>22/11/2024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1F8C-5DEC-4B6E-A918-39804B07ABD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609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dient Timeline Infographics" preserve="1" userDrawn="1">
  <p:cSld name="Gradient Timeline Infographics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16201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1250" y="445025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1250" y="1152475"/>
            <a:ext cx="8321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1250" y="445025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1250" y="445025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1250" y="249363"/>
            <a:ext cx="8321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Fira Sans Extra Condensed Medium"/>
              <a:buNone/>
              <a:defRPr sz="25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1250" y="1152475"/>
            <a:ext cx="8321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BDF1CD5-DA1C-57F1-2DA1-2C36BFBD397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409688" y="356321"/>
            <a:ext cx="1322962" cy="358784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D9EB1BC1-E675-57C4-2789-383790298154}"/>
              </a:ext>
            </a:extLst>
          </p:cNvPr>
          <p:cNvCxnSpPr/>
          <p:nvPr userDrawn="1"/>
        </p:nvCxnSpPr>
        <p:spPr>
          <a:xfrm>
            <a:off x="411250" y="734561"/>
            <a:ext cx="8321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aleway Black" pitchFamily="2" charset="0"/>
          <a:ea typeface="Raleway Black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23243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aleway Black" pitchFamily="2" charset="0"/>
          <a:ea typeface="Raleway Black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Ícone&#10;&#10;Descrição gerada automaticamente">
            <a:extLst>
              <a:ext uri="{FF2B5EF4-FFF2-40B4-BE49-F238E27FC236}">
                <a16:creationId xmlns:a16="http://schemas.microsoft.com/office/drawing/2014/main" id="{BFE77524-D57E-4DA7-6315-1E50728C7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610" y="307159"/>
            <a:ext cx="4244060" cy="4244060"/>
          </a:xfrm>
          <a:prstGeom prst="rect">
            <a:avLst/>
          </a:prstGeom>
          <a:solidFill>
            <a:srgbClr val="027C3F"/>
          </a:solidFill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EECDB852-8C7F-0B9E-B12F-1C28CE8F5797}"/>
              </a:ext>
            </a:extLst>
          </p:cNvPr>
          <p:cNvSpPr/>
          <p:nvPr/>
        </p:nvSpPr>
        <p:spPr>
          <a:xfrm>
            <a:off x="92687" y="184826"/>
            <a:ext cx="4615500" cy="1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CD8C0955-2C04-2B13-C3D2-F4D7CE923748}"/>
              </a:ext>
            </a:extLst>
          </p:cNvPr>
          <p:cNvSpPr/>
          <p:nvPr/>
        </p:nvSpPr>
        <p:spPr>
          <a:xfrm>
            <a:off x="464127" y="2410691"/>
            <a:ext cx="4244060" cy="2140527"/>
          </a:xfrm>
          <a:prstGeom prst="rect">
            <a:avLst/>
          </a:prstGeom>
          <a:solidFill>
            <a:srgbClr val="027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27C3F"/>
              </a:solidFill>
            </a:endParaRPr>
          </a:p>
        </p:txBody>
      </p:sp>
      <p:sp>
        <p:nvSpPr>
          <p:cNvPr id="58" name="Google Shape;58;p15"/>
          <p:cNvSpPr txBox="1">
            <a:spLocks noGrp="1"/>
          </p:cNvSpPr>
          <p:nvPr>
            <p:ph type="ctrTitle"/>
          </p:nvPr>
        </p:nvSpPr>
        <p:spPr>
          <a:xfrm>
            <a:off x="875101" y="639588"/>
            <a:ext cx="3988341" cy="16780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b="1" dirty="0">
                <a:solidFill>
                  <a:schemeClr val="tx1"/>
                </a:solidFill>
                <a:latin typeface="Raleway" pitchFamily="2" charset="0"/>
              </a:rPr>
              <a:t>GRUPO</a:t>
            </a:r>
            <a:br>
              <a:rPr lang="en" sz="4500" b="1" dirty="0">
                <a:solidFill>
                  <a:schemeClr val="tx1"/>
                </a:solidFill>
                <a:latin typeface="Raleway" pitchFamily="2" charset="0"/>
              </a:rPr>
            </a:br>
            <a:r>
              <a:rPr lang="en" sz="4500" b="1" dirty="0">
                <a:solidFill>
                  <a:schemeClr val="tx1"/>
                </a:solidFill>
                <a:latin typeface="Raleway" pitchFamily="2" charset="0"/>
              </a:rPr>
              <a:t>CONSIG RPPS</a:t>
            </a:r>
            <a:endParaRPr sz="4500" b="1" dirty="0">
              <a:solidFill>
                <a:schemeClr val="tx1"/>
              </a:solidFill>
              <a:latin typeface="Raleway" pitchFamily="2" charset="0"/>
            </a:endParaRPr>
          </a:p>
        </p:txBody>
      </p:sp>
      <p:sp>
        <p:nvSpPr>
          <p:cNvPr id="59" name="Google Shape;59;p15"/>
          <p:cNvSpPr txBox="1">
            <a:spLocks noGrp="1"/>
          </p:cNvSpPr>
          <p:nvPr>
            <p:ph type="subTitle" idx="1"/>
          </p:nvPr>
        </p:nvSpPr>
        <p:spPr>
          <a:xfrm>
            <a:off x="875101" y="3126029"/>
            <a:ext cx="3286499" cy="12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 dirty="0">
                <a:solidFill>
                  <a:schemeClr val="bg1"/>
                </a:solidFill>
                <a:latin typeface="Raleway" pitchFamily="2" charset="0"/>
              </a:rPr>
              <a:t>GESTÃO DE CONSIGNADO COM INTELIGÊNCIA</a:t>
            </a:r>
            <a:endParaRPr sz="26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7388824-E554-12DD-56A4-D551197DCCCE}"/>
              </a:ext>
            </a:extLst>
          </p:cNvPr>
          <p:cNvSpPr/>
          <p:nvPr/>
        </p:nvSpPr>
        <p:spPr>
          <a:xfrm rot="5400000">
            <a:off x="-1098535" y="2521448"/>
            <a:ext cx="3561615" cy="75146"/>
          </a:xfrm>
          <a:prstGeom prst="rect">
            <a:avLst/>
          </a:prstGeom>
          <a:solidFill>
            <a:srgbClr val="FDBB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27C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6054" y="307906"/>
            <a:ext cx="8321400" cy="572700"/>
          </a:xfrm>
        </p:spPr>
        <p:txBody>
          <a:bodyPr>
            <a:normAutofit/>
          </a:bodyPr>
          <a:lstStyle/>
          <a:p>
            <a:endParaRPr lang="pt-BR" sz="1950" b="1" dirty="0">
              <a:latin typeface="Raleway" pitchFamily="2" charset="0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0FB1962E-FA72-CBDA-61A7-78C6C8A3AEA1}"/>
              </a:ext>
            </a:extLst>
          </p:cNvPr>
          <p:cNvSpPr/>
          <p:nvPr/>
        </p:nvSpPr>
        <p:spPr>
          <a:xfrm>
            <a:off x="328726" y="1488757"/>
            <a:ext cx="4668466" cy="2140527"/>
          </a:xfrm>
          <a:prstGeom prst="rect">
            <a:avLst/>
          </a:prstGeom>
          <a:solidFill>
            <a:srgbClr val="027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27C3F"/>
              </a:solidFill>
            </a:endParaRPr>
          </a:p>
        </p:txBody>
      </p:sp>
      <p:sp>
        <p:nvSpPr>
          <p:cNvPr id="4" name="Google Shape;59;p15">
            <a:extLst>
              <a:ext uri="{FF2B5EF4-FFF2-40B4-BE49-F238E27FC236}">
                <a16:creationId xmlns:a16="http://schemas.microsoft.com/office/drawing/2014/main" id="{CF54F127-3241-FF54-9F31-FB6C6A5752FB}"/>
              </a:ext>
            </a:extLst>
          </p:cNvPr>
          <p:cNvSpPr txBox="1">
            <a:spLocks/>
          </p:cNvSpPr>
          <p:nvPr/>
        </p:nvSpPr>
        <p:spPr>
          <a:xfrm>
            <a:off x="729862" y="1488757"/>
            <a:ext cx="4429967" cy="2215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●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Extra Condensed"/>
              <a:buChar char="○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Fira Sans Extra Condensed"/>
              <a:buChar char="■"/>
              <a:defRPr sz="1400" b="0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pPr marL="0" indent="0">
              <a:buFont typeface="Fira Sans Extra Condensed"/>
              <a:buNone/>
            </a:pPr>
            <a:r>
              <a:rPr lang="pt-BR" sz="4000" b="1" dirty="0">
                <a:solidFill>
                  <a:schemeClr val="bg1"/>
                </a:solidFill>
                <a:latin typeface="Raleway" pitchFamily="2" charset="0"/>
              </a:rPr>
              <a:t>OBRIGADO!</a:t>
            </a:r>
          </a:p>
          <a:p>
            <a:pPr marL="0" indent="0">
              <a:buFont typeface="Fira Sans Extra Condensed"/>
              <a:buNone/>
            </a:pPr>
            <a:r>
              <a:rPr lang="pt-BR" sz="2000" b="1" dirty="0">
                <a:solidFill>
                  <a:schemeClr val="bg1"/>
                </a:solidFill>
                <a:latin typeface="Raleway" pitchFamily="2" charset="0"/>
              </a:rPr>
              <a:t>Richard Dutzmann</a:t>
            </a:r>
          </a:p>
          <a:p>
            <a:pPr marL="0" indent="0">
              <a:buFont typeface="Fira Sans Extra Condensed"/>
              <a:buNone/>
            </a:pPr>
            <a:r>
              <a:rPr lang="pt-BR" sz="2000" b="1" dirty="0">
                <a:solidFill>
                  <a:schemeClr val="bg1"/>
                </a:solidFill>
                <a:latin typeface="Raleway" pitchFamily="2" charset="0"/>
              </a:rPr>
              <a:t>11-984411-1211</a:t>
            </a:r>
          </a:p>
          <a:p>
            <a:pPr marL="0" indent="0">
              <a:buNone/>
            </a:pPr>
            <a:r>
              <a:rPr lang="pt-BR" sz="2000" b="1" dirty="0">
                <a:solidFill>
                  <a:schemeClr val="bg1"/>
                </a:solidFill>
                <a:latin typeface="Raleway" pitchFamily="2" charset="0"/>
              </a:rPr>
              <a:t>richard@etaa.com.br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B908125-33E2-A5F7-3414-83052E030243}"/>
              </a:ext>
            </a:extLst>
          </p:cNvPr>
          <p:cNvSpPr/>
          <p:nvPr/>
        </p:nvSpPr>
        <p:spPr>
          <a:xfrm rot="5400000">
            <a:off x="-1098535" y="2521448"/>
            <a:ext cx="3561615" cy="75146"/>
          </a:xfrm>
          <a:prstGeom prst="rect">
            <a:avLst/>
          </a:prstGeom>
          <a:solidFill>
            <a:srgbClr val="FDBB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27C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8" name="Google Shape;738;p26"/>
          <p:cNvGrpSpPr/>
          <p:nvPr/>
        </p:nvGrpSpPr>
        <p:grpSpPr>
          <a:xfrm>
            <a:off x="524979" y="1726441"/>
            <a:ext cx="1384829" cy="1690618"/>
            <a:chOff x="1028413" y="1108575"/>
            <a:chExt cx="1392063" cy="1690618"/>
          </a:xfrm>
          <a:solidFill>
            <a:srgbClr val="01351B"/>
          </a:solidFill>
        </p:grpSpPr>
        <p:sp>
          <p:nvSpPr>
            <p:cNvPr id="739" name="Google Shape;739;p26"/>
            <p:cNvSpPr/>
            <p:nvPr/>
          </p:nvSpPr>
          <p:spPr>
            <a:xfrm>
              <a:off x="2086075" y="1108575"/>
              <a:ext cx="188401" cy="1257670"/>
            </a:xfrm>
            <a:custGeom>
              <a:avLst/>
              <a:gdLst/>
              <a:ahLst/>
              <a:cxnLst/>
              <a:rect l="l" t="t" r="r" b="b"/>
              <a:pathLst>
                <a:path w="893" h="5659" extrusionOk="0">
                  <a:moveTo>
                    <a:pt x="3" y="0"/>
                  </a:moveTo>
                  <a:lnTo>
                    <a:pt x="3" y="4546"/>
                  </a:lnTo>
                  <a:cubicBezTo>
                    <a:pt x="1" y="5018"/>
                    <a:pt x="267" y="5448"/>
                    <a:pt x="687" y="5659"/>
                  </a:cubicBezTo>
                  <a:lnTo>
                    <a:pt x="893" y="5659"/>
                  </a:lnTo>
                  <a:lnTo>
                    <a:pt x="893" y="5516"/>
                  </a:lnTo>
                  <a:cubicBezTo>
                    <a:pt x="484" y="5368"/>
                    <a:pt x="212" y="4980"/>
                    <a:pt x="214" y="4546"/>
                  </a:cubicBezTo>
                  <a:lnTo>
                    <a:pt x="2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0" name="Google Shape;740;p26"/>
            <p:cNvSpPr/>
            <p:nvPr/>
          </p:nvSpPr>
          <p:spPr>
            <a:xfrm>
              <a:off x="1028413" y="2318786"/>
              <a:ext cx="1392063" cy="480407"/>
            </a:xfrm>
            <a:custGeom>
              <a:avLst/>
              <a:gdLst/>
              <a:ahLst/>
              <a:cxnLst/>
              <a:rect l="l" t="t" r="r" b="b"/>
              <a:pathLst>
                <a:path w="6598" h="2277" extrusionOk="0">
                  <a:moveTo>
                    <a:pt x="0" y="0"/>
                  </a:moveTo>
                  <a:lnTo>
                    <a:pt x="0" y="2276"/>
                  </a:lnTo>
                  <a:lnTo>
                    <a:pt x="5476" y="2276"/>
                  </a:lnTo>
                  <a:cubicBezTo>
                    <a:pt x="6098" y="2269"/>
                    <a:pt x="6598" y="1761"/>
                    <a:pt x="6598" y="1137"/>
                  </a:cubicBezTo>
                  <a:cubicBezTo>
                    <a:pt x="6598" y="516"/>
                    <a:pt x="6098" y="8"/>
                    <a:pt x="54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1" name="Google Shape;741;p26"/>
          <p:cNvGrpSpPr/>
          <p:nvPr/>
        </p:nvGrpSpPr>
        <p:grpSpPr>
          <a:xfrm>
            <a:off x="3406464" y="1735716"/>
            <a:ext cx="1394484" cy="1690837"/>
            <a:chOff x="3257040" y="1117850"/>
            <a:chExt cx="1401768" cy="1690837"/>
          </a:xfrm>
          <a:solidFill>
            <a:srgbClr val="FDBB0F"/>
          </a:solidFill>
        </p:grpSpPr>
        <p:sp>
          <p:nvSpPr>
            <p:cNvPr id="742" name="Google Shape;742;p26"/>
            <p:cNvSpPr/>
            <p:nvPr/>
          </p:nvSpPr>
          <p:spPr>
            <a:xfrm>
              <a:off x="4320388" y="1117850"/>
              <a:ext cx="187974" cy="1257668"/>
            </a:xfrm>
            <a:custGeom>
              <a:avLst/>
              <a:gdLst/>
              <a:ahLst/>
              <a:cxnLst/>
              <a:rect l="l" t="t" r="r" b="b"/>
              <a:pathLst>
                <a:path w="891" h="5703" extrusionOk="0">
                  <a:moveTo>
                    <a:pt x="1" y="0"/>
                  </a:moveTo>
                  <a:lnTo>
                    <a:pt x="1" y="4592"/>
                  </a:lnTo>
                  <a:cubicBezTo>
                    <a:pt x="1" y="5062"/>
                    <a:pt x="267" y="5491"/>
                    <a:pt x="687" y="5702"/>
                  </a:cubicBezTo>
                  <a:lnTo>
                    <a:pt x="890" y="5702"/>
                  </a:lnTo>
                  <a:lnTo>
                    <a:pt x="890" y="5560"/>
                  </a:lnTo>
                  <a:cubicBezTo>
                    <a:pt x="484" y="5412"/>
                    <a:pt x="212" y="5026"/>
                    <a:pt x="212" y="4592"/>
                  </a:cubicBez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26"/>
            <p:cNvSpPr/>
            <p:nvPr/>
          </p:nvSpPr>
          <p:spPr>
            <a:xfrm>
              <a:off x="3257040" y="2327858"/>
              <a:ext cx="1401768" cy="480829"/>
            </a:xfrm>
            <a:custGeom>
              <a:avLst/>
              <a:gdLst/>
              <a:ahLst/>
              <a:cxnLst/>
              <a:rect l="l" t="t" r="r" b="b"/>
              <a:pathLst>
                <a:path w="6644" h="2279" extrusionOk="0">
                  <a:moveTo>
                    <a:pt x="5505" y="1"/>
                  </a:moveTo>
                  <a:cubicBezTo>
                    <a:pt x="5499" y="1"/>
                    <a:pt x="5493" y="1"/>
                    <a:pt x="5487" y="1"/>
                  </a:cubicBezTo>
                  <a:lnTo>
                    <a:pt x="0" y="1"/>
                  </a:lnTo>
                  <a:cubicBezTo>
                    <a:pt x="460" y="191"/>
                    <a:pt x="761" y="642"/>
                    <a:pt x="761" y="1140"/>
                  </a:cubicBezTo>
                  <a:cubicBezTo>
                    <a:pt x="761" y="1638"/>
                    <a:pt x="460" y="2087"/>
                    <a:pt x="0" y="2279"/>
                  </a:cubicBezTo>
                  <a:lnTo>
                    <a:pt x="5487" y="2279"/>
                  </a:lnTo>
                  <a:cubicBezTo>
                    <a:pt x="5492" y="2279"/>
                    <a:pt x="5497" y="2279"/>
                    <a:pt x="5501" y="2279"/>
                  </a:cubicBezTo>
                  <a:cubicBezTo>
                    <a:pt x="6130" y="2279"/>
                    <a:pt x="6644" y="1770"/>
                    <a:pt x="6644" y="1140"/>
                  </a:cubicBezTo>
                  <a:cubicBezTo>
                    <a:pt x="6644" y="511"/>
                    <a:pt x="6132" y="1"/>
                    <a:pt x="5505" y="1"/>
                  </a:cubicBezTo>
                  <a:close/>
                </a:path>
              </a:pathLst>
            </a:custGeom>
            <a:solidFill>
              <a:srgbClr val="FDBB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Google Shape;744;p26"/>
          <p:cNvGrpSpPr/>
          <p:nvPr/>
        </p:nvGrpSpPr>
        <p:grpSpPr>
          <a:xfrm>
            <a:off x="6298318" y="1735716"/>
            <a:ext cx="1394484" cy="1690837"/>
            <a:chOff x="3257040" y="1117850"/>
            <a:chExt cx="1401768" cy="1690837"/>
          </a:xfrm>
          <a:solidFill>
            <a:srgbClr val="051321"/>
          </a:solidFill>
        </p:grpSpPr>
        <p:sp>
          <p:nvSpPr>
            <p:cNvPr id="745" name="Google Shape;745;p26"/>
            <p:cNvSpPr/>
            <p:nvPr/>
          </p:nvSpPr>
          <p:spPr>
            <a:xfrm>
              <a:off x="4320388" y="1117850"/>
              <a:ext cx="187974" cy="1257668"/>
            </a:xfrm>
            <a:custGeom>
              <a:avLst/>
              <a:gdLst/>
              <a:ahLst/>
              <a:cxnLst/>
              <a:rect l="l" t="t" r="r" b="b"/>
              <a:pathLst>
                <a:path w="891" h="5703" extrusionOk="0">
                  <a:moveTo>
                    <a:pt x="1" y="0"/>
                  </a:moveTo>
                  <a:lnTo>
                    <a:pt x="1" y="4592"/>
                  </a:lnTo>
                  <a:cubicBezTo>
                    <a:pt x="1" y="5062"/>
                    <a:pt x="267" y="5491"/>
                    <a:pt x="687" y="5702"/>
                  </a:cubicBezTo>
                  <a:lnTo>
                    <a:pt x="890" y="5702"/>
                  </a:lnTo>
                  <a:lnTo>
                    <a:pt x="890" y="5560"/>
                  </a:lnTo>
                  <a:cubicBezTo>
                    <a:pt x="484" y="5412"/>
                    <a:pt x="212" y="5026"/>
                    <a:pt x="212" y="4592"/>
                  </a:cubicBez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26"/>
            <p:cNvSpPr/>
            <p:nvPr/>
          </p:nvSpPr>
          <p:spPr>
            <a:xfrm>
              <a:off x="3257040" y="2327858"/>
              <a:ext cx="1401768" cy="480829"/>
            </a:xfrm>
            <a:custGeom>
              <a:avLst/>
              <a:gdLst/>
              <a:ahLst/>
              <a:cxnLst/>
              <a:rect l="l" t="t" r="r" b="b"/>
              <a:pathLst>
                <a:path w="6644" h="2279" extrusionOk="0">
                  <a:moveTo>
                    <a:pt x="5505" y="1"/>
                  </a:moveTo>
                  <a:cubicBezTo>
                    <a:pt x="5499" y="1"/>
                    <a:pt x="5493" y="1"/>
                    <a:pt x="5487" y="1"/>
                  </a:cubicBezTo>
                  <a:lnTo>
                    <a:pt x="0" y="1"/>
                  </a:lnTo>
                  <a:cubicBezTo>
                    <a:pt x="460" y="191"/>
                    <a:pt x="761" y="642"/>
                    <a:pt x="761" y="1140"/>
                  </a:cubicBezTo>
                  <a:cubicBezTo>
                    <a:pt x="761" y="1638"/>
                    <a:pt x="460" y="2087"/>
                    <a:pt x="0" y="2279"/>
                  </a:cubicBezTo>
                  <a:lnTo>
                    <a:pt x="5487" y="2279"/>
                  </a:lnTo>
                  <a:cubicBezTo>
                    <a:pt x="5492" y="2279"/>
                    <a:pt x="5497" y="2279"/>
                    <a:pt x="5501" y="2279"/>
                  </a:cubicBezTo>
                  <a:cubicBezTo>
                    <a:pt x="6130" y="2279"/>
                    <a:pt x="6644" y="1770"/>
                    <a:pt x="6644" y="1140"/>
                  </a:cubicBezTo>
                  <a:cubicBezTo>
                    <a:pt x="6644" y="511"/>
                    <a:pt x="6132" y="1"/>
                    <a:pt x="55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7" name="Google Shape;747;p26"/>
          <p:cNvGrpSpPr/>
          <p:nvPr/>
        </p:nvGrpSpPr>
        <p:grpSpPr>
          <a:xfrm>
            <a:off x="4915777" y="2936652"/>
            <a:ext cx="1267713" cy="1706858"/>
            <a:chOff x="4678637" y="2318786"/>
            <a:chExt cx="1401768" cy="1706858"/>
          </a:xfrm>
          <a:solidFill>
            <a:srgbClr val="0B2A49"/>
          </a:solidFill>
        </p:grpSpPr>
        <p:sp>
          <p:nvSpPr>
            <p:cNvPr id="748" name="Google Shape;748;p26"/>
            <p:cNvSpPr/>
            <p:nvPr/>
          </p:nvSpPr>
          <p:spPr>
            <a:xfrm>
              <a:off x="4678637" y="2318786"/>
              <a:ext cx="1401768" cy="480407"/>
            </a:xfrm>
            <a:custGeom>
              <a:avLst/>
              <a:gdLst/>
              <a:ahLst/>
              <a:cxnLst/>
              <a:rect l="l" t="t" r="r" b="b"/>
              <a:pathLst>
                <a:path w="6644" h="2277" extrusionOk="0">
                  <a:moveTo>
                    <a:pt x="5505" y="0"/>
                  </a:moveTo>
                  <a:cubicBezTo>
                    <a:pt x="5500" y="0"/>
                    <a:pt x="5494" y="0"/>
                    <a:pt x="5488" y="0"/>
                  </a:cubicBezTo>
                  <a:lnTo>
                    <a:pt x="1" y="0"/>
                  </a:lnTo>
                  <a:cubicBezTo>
                    <a:pt x="461" y="190"/>
                    <a:pt x="761" y="639"/>
                    <a:pt x="761" y="1137"/>
                  </a:cubicBezTo>
                  <a:cubicBezTo>
                    <a:pt x="761" y="1637"/>
                    <a:pt x="461" y="2086"/>
                    <a:pt x="1" y="2276"/>
                  </a:cubicBezTo>
                  <a:lnTo>
                    <a:pt x="5488" y="2276"/>
                  </a:lnTo>
                  <a:cubicBezTo>
                    <a:pt x="5494" y="2276"/>
                    <a:pt x="5500" y="2276"/>
                    <a:pt x="5505" y="2276"/>
                  </a:cubicBezTo>
                  <a:cubicBezTo>
                    <a:pt x="6132" y="2276"/>
                    <a:pt x="6644" y="1768"/>
                    <a:pt x="6644" y="1137"/>
                  </a:cubicBezTo>
                  <a:cubicBezTo>
                    <a:pt x="6644" y="508"/>
                    <a:pt x="6132" y="0"/>
                    <a:pt x="5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26"/>
            <p:cNvSpPr/>
            <p:nvPr/>
          </p:nvSpPr>
          <p:spPr>
            <a:xfrm>
              <a:off x="5707163" y="2767975"/>
              <a:ext cx="188425" cy="1257668"/>
            </a:xfrm>
            <a:custGeom>
              <a:avLst/>
              <a:gdLst/>
              <a:ahLst/>
              <a:cxnLst/>
              <a:rect l="l" t="t" r="r" b="b"/>
              <a:pathLst>
                <a:path w="893" h="5703" extrusionOk="0">
                  <a:moveTo>
                    <a:pt x="687" y="1"/>
                  </a:moveTo>
                  <a:cubicBezTo>
                    <a:pt x="267" y="212"/>
                    <a:pt x="1" y="642"/>
                    <a:pt x="3" y="1113"/>
                  </a:cubicBezTo>
                  <a:lnTo>
                    <a:pt x="3" y="5703"/>
                  </a:lnTo>
                  <a:lnTo>
                    <a:pt x="212" y="5703"/>
                  </a:lnTo>
                  <a:lnTo>
                    <a:pt x="212" y="1113"/>
                  </a:lnTo>
                  <a:cubicBezTo>
                    <a:pt x="212" y="680"/>
                    <a:pt x="484" y="292"/>
                    <a:pt x="892" y="143"/>
                  </a:cubicBezTo>
                  <a:lnTo>
                    <a:pt x="8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0" name="Google Shape;750;p26"/>
          <p:cNvGrpSpPr/>
          <p:nvPr/>
        </p:nvGrpSpPr>
        <p:grpSpPr>
          <a:xfrm>
            <a:off x="2024133" y="2936652"/>
            <a:ext cx="1267522" cy="1706858"/>
            <a:chOff x="2448744" y="2318786"/>
            <a:chExt cx="1401557" cy="1706858"/>
          </a:xfrm>
          <a:solidFill>
            <a:srgbClr val="027C3F"/>
          </a:solidFill>
        </p:grpSpPr>
        <p:sp>
          <p:nvSpPr>
            <p:cNvPr id="751" name="Google Shape;751;p26"/>
            <p:cNvSpPr/>
            <p:nvPr/>
          </p:nvSpPr>
          <p:spPr>
            <a:xfrm>
              <a:off x="2448744" y="2318786"/>
              <a:ext cx="1401557" cy="480407"/>
            </a:xfrm>
            <a:custGeom>
              <a:avLst/>
              <a:gdLst/>
              <a:ahLst/>
              <a:cxnLst/>
              <a:rect l="l" t="t" r="r" b="b"/>
              <a:pathLst>
                <a:path w="6643" h="2277" extrusionOk="0">
                  <a:moveTo>
                    <a:pt x="5505" y="0"/>
                  </a:moveTo>
                  <a:cubicBezTo>
                    <a:pt x="5500" y="0"/>
                    <a:pt x="5494" y="0"/>
                    <a:pt x="5488" y="0"/>
                  </a:cubicBezTo>
                  <a:lnTo>
                    <a:pt x="1" y="0"/>
                  </a:lnTo>
                  <a:cubicBezTo>
                    <a:pt x="461" y="190"/>
                    <a:pt x="761" y="639"/>
                    <a:pt x="761" y="1137"/>
                  </a:cubicBezTo>
                  <a:cubicBezTo>
                    <a:pt x="761" y="1637"/>
                    <a:pt x="461" y="2086"/>
                    <a:pt x="1" y="2276"/>
                  </a:cubicBezTo>
                  <a:lnTo>
                    <a:pt x="5488" y="2276"/>
                  </a:lnTo>
                  <a:cubicBezTo>
                    <a:pt x="5494" y="2276"/>
                    <a:pt x="5500" y="2276"/>
                    <a:pt x="5505" y="2276"/>
                  </a:cubicBezTo>
                  <a:cubicBezTo>
                    <a:pt x="6133" y="2276"/>
                    <a:pt x="6642" y="1768"/>
                    <a:pt x="6642" y="1137"/>
                  </a:cubicBezTo>
                  <a:cubicBezTo>
                    <a:pt x="6642" y="508"/>
                    <a:pt x="6133" y="0"/>
                    <a:pt x="5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6"/>
            <p:cNvSpPr/>
            <p:nvPr/>
          </p:nvSpPr>
          <p:spPr>
            <a:xfrm>
              <a:off x="3455300" y="2767975"/>
              <a:ext cx="188425" cy="1257668"/>
            </a:xfrm>
            <a:custGeom>
              <a:avLst/>
              <a:gdLst/>
              <a:ahLst/>
              <a:cxnLst/>
              <a:rect l="l" t="t" r="r" b="b"/>
              <a:pathLst>
                <a:path w="893" h="5703" extrusionOk="0">
                  <a:moveTo>
                    <a:pt x="687" y="1"/>
                  </a:moveTo>
                  <a:cubicBezTo>
                    <a:pt x="267" y="212"/>
                    <a:pt x="1" y="642"/>
                    <a:pt x="3" y="1113"/>
                  </a:cubicBezTo>
                  <a:lnTo>
                    <a:pt x="3" y="5703"/>
                  </a:lnTo>
                  <a:lnTo>
                    <a:pt x="212" y="5703"/>
                  </a:lnTo>
                  <a:lnTo>
                    <a:pt x="212" y="1113"/>
                  </a:lnTo>
                  <a:cubicBezTo>
                    <a:pt x="212" y="680"/>
                    <a:pt x="484" y="292"/>
                    <a:pt x="892" y="143"/>
                  </a:cubicBezTo>
                  <a:lnTo>
                    <a:pt x="8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3" name="Google Shape;753;p26"/>
          <p:cNvSpPr txBox="1">
            <a:spLocks noGrp="1"/>
          </p:cNvSpPr>
          <p:nvPr>
            <p:ph type="title"/>
          </p:nvPr>
        </p:nvSpPr>
        <p:spPr>
          <a:xfrm>
            <a:off x="313249" y="178641"/>
            <a:ext cx="570253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 b="1" dirty="0">
                <a:latin typeface="Raleway" pitchFamily="2" charset="0"/>
              </a:rPr>
              <a:t>Empréstimos Consignados</a:t>
            </a:r>
            <a:endParaRPr sz="2600" b="1" dirty="0">
              <a:latin typeface="Raleway" pitchFamily="2" charset="0"/>
            </a:endParaRPr>
          </a:p>
        </p:txBody>
      </p:sp>
      <p:sp>
        <p:nvSpPr>
          <p:cNvPr id="754" name="Google Shape;754;p26"/>
          <p:cNvSpPr txBox="1"/>
          <p:nvPr/>
        </p:nvSpPr>
        <p:spPr>
          <a:xfrm>
            <a:off x="2745018" y="1597347"/>
            <a:ext cx="156409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 dirty="0">
                <a:solidFill>
                  <a:srgbClr val="FDBB0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JUNHO</a:t>
            </a:r>
          </a:p>
        </p:txBody>
      </p:sp>
      <p:sp>
        <p:nvSpPr>
          <p:cNvPr id="755" name="Google Shape;755;p26"/>
          <p:cNvSpPr txBox="1"/>
          <p:nvPr/>
        </p:nvSpPr>
        <p:spPr>
          <a:xfrm>
            <a:off x="2788484" y="1977119"/>
            <a:ext cx="146211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Formação do Consórcio ETA, ABCPREV E QLZ ASSSET</a:t>
            </a:r>
          </a:p>
        </p:txBody>
      </p:sp>
      <p:sp>
        <p:nvSpPr>
          <p:cNvPr id="756" name="Google Shape;756;p26"/>
          <p:cNvSpPr txBox="1"/>
          <p:nvPr/>
        </p:nvSpPr>
        <p:spPr>
          <a:xfrm>
            <a:off x="5606915" y="1597347"/>
            <a:ext cx="156409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 dirty="0">
                <a:solidFill>
                  <a:srgbClr val="05132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DEZEMBRO</a:t>
            </a:r>
          </a:p>
        </p:txBody>
      </p:sp>
      <p:sp>
        <p:nvSpPr>
          <p:cNvPr id="757" name="Google Shape;757;p26"/>
          <p:cNvSpPr txBox="1"/>
          <p:nvPr/>
        </p:nvSpPr>
        <p:spPr>
          <a:xfrm>
            <a:off x="5690925" y="2007483"/>
            <a:ext cx="1421901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Constitui-se o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Grupo CONSIG RPPS</a:t>
            </a:r>
            <a:endParaRPr sz="1200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58" name="Google Shape;758;p26"/>
          <p:cNvSpPr txBox="1"/>
          <p:nvPr/>
        </p:nvSpPr>
        <p:spPr>
          <a:xfrm>
            <a:off x="-82932" y="1597347"/>
            <a:ext cx="156409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1" algn="r"/>
            <a:r>
              <a:rPr lang="pt-BR" sz="1700" b="1" dirty="0">
                <a:solidFill>
                  <a:srgbClr val="01351B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Novembro</a:t>
            </a:r>
          </a:p>
        </p:txBody>
      </p:sp>
      <p:sp>
        <p:nvSpPr>
          <p:cNvPr id="759" name="Google Shape;759;p26"/>
          <p:cNvSpPr txBox="1"/>
          <p:nvPr/>
        </p:nvSpPr>
        <p:spPr>
          <a:xfrm>
            <a:off x="1105734" y="3672608"/>
            <a:ext cx="1707482" cy="1155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XVIII Congresso Estadual de Previdência da APEPREM, o Sr. Alex Albert Rodrigues, Sub Secretário dos RPPS, ministra palestra sobre Empréstimos Consignados </a:t>
            </a:r>
          </a:p>
        </p:txBody>
      </p:sp>
      <p:sp>
        <p:nvSpPr>
          <p:cNvPr id="760" name="Google Shape;760;p26"/>
          <p:cNvSpPr txBox="1"/>
          <p:nvPr/>
        </p:nvSpPr>
        <p:spPr>
          <a:xfrm>
            <a:off x="1366693" y="3389108"/>
            <a:ext cx="142190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027C3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Maio</a:t>
            </a:r>
            <a:endParaRPr lang="pt-BR" sz="1700" dirty="0">
              <a:solidFill>
                <a:srgbClr val="027C3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1" name="Google Shape;761;p26"/>
          <p:cNvSpPr txBox="1"/>
          <p:nvPr/>
        </p:nvSpPr>
        <p:spPr>
          <a:xfrm>
            <a:off x="40146" y="1977119"/>
            <a:ext cx="1421901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CMN regula através da Resolução CMN nº 4.963/2021</a:t>
            </a:r>
          </a:p>
        </p:txBody>
      </p:sp>
      <p:sp>
        <p:nvSpPr>
          <p:cNvPr id="762" name="Google Shape;762;p26"/>
          <p:cNvSpPr txBox="1"/>
          <p:nvPr/>
        </p:nvSpPr>
        <p:spPr>
          <a:xfrm>
            <a:off x="4269024" y="3507754"/>
            <a:ext cx="142190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dirty="0">
                <a:solidFill>
                  <a:srgbClr val="0B2A4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JULHO</a:t>
            </a:r>
          </a:p>
        </p:txBody>
      </p:sp>
      <p:sp>
        <p:nvSpPr>
          <p:cNvPr id="763" name="Google Shape;763;p26"/>
          <p:cNvSpPr txBox="1"/>
          <p:nvPr/>
        </p:nvSpPr>
        <p:spPr>
          <a:xfrm>
            <a:off x="4256197" y="3921902"/>
            <a:ext cx="1421901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SPREV editou a resolução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MTP/SPREV nº 1.467/2022</a:t>
            </a:r>
          </a:p>
        </p:txBody>
      </p:sp>
      <p:sp>
        <p:nvSpPr>
          <p:cNvPr id="764" name="Google Shape;764;p26"/>
          <p:cNvSpPr txBox="1"/>
          <p:nvPr/>
        </p:nvSpPr>
        <p:spPr>
          <a:xfrm>
            <a:off x="703405" y="3005884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2021</a:t>
            </a:r>
            <a:endParaRPr sz="2000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5" name="Google Shape;765;p26"/>
          <p:cNvSpPr txBox="1"/>
          <p:nvPr/>
        </p:nvSpPr>
        <p:spPr>
          <a:xfrm>
            <a:off x="2182055" y="3005884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2000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6" name="Google Shape;766;p26"/>
          <p:cNvSpPr txBox="1"/>
          <p:nvPr/>
        </p:nvSpPr>
        <p:spPr>
          <a:xfrm>
            <a:off x="3597055" y="3005884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2000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7" name="Google Shape;767;p26"/>
          <p:cNvSpPr txBox="1"/>
          <p:nvPr/>
        </p:nvSpPr>
        <p:spPr>
          <a:xfrm>
            <a:off x="5026205" y="3005884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  <a:endParaRPr sz="2000" dirty="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68" name="Google Shape;768;p26"/>
          <p:cNvSpPr txBox="1"/>
          <p:nvPr/>
        </p:nvSpPr>
        <p:spPr>
          <a:xfrm>
            <a:off x="6441180" y="3005884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2022</a:t>
            </a:r>
          </a:p>
        </p:txBody>
      </p:sp>
      <p:grpSp>
        <p:nvGrpSpPr>
          <p:cNvPr id="2" name="Google Shape;750;p26">
            <a:extLst>
              <a:ext uri="{FF2B5EF4-FFF2-40B4-BE49-F238E27FC236}">
                <a16:creationId xmlns:a16="http://schemas.microsoft.com/office/drawing/2014/main" id="{0FE25221-9EF7-406D-531A-45B20005CB73}"/>
              </a:ext>
            </a:extLst>
          </p:cNvPr>
          <p:cNvGrpSpPr/>
          <p:nvPr/>
        </p:nvGrpSpPr>
        <p:grpSpPr>
          <a:xfrm>
            <a:off x="7735075" y="2937825"/>
            <a:ext cx="1267522" cy="1706858"/>
            <a:chOff x="2448744" y="2318786"/>
            <a:chExt cx="1401557" cy="1706858"/>
          </a:xfrm>
          <a:solidFill>
            <a:srgbClr val="027C3F"/>
          </a:solidFill>
        </p:grpSpPr>
        <p:sp>
          <p:nvSpPr>
            <p:cNvPr id="4" name="Google Shape;751;p26">
              <a:extLst>
                <a:ext uri="{FF2B5EF4-FFF2-40B4-BE49-F238E27FC236}">
                  <a16:creationId xmlns:a16="http://schemas.microsoft.com/office/drawing/2014/main" id="{D5BD5819-90EE-9314-5C62-3F01C86265E7}"/>
                </a:ext>
              </a:extLst>
            </p:cNvPr>
            <p:cNvSpPr/>
            <p:nvPr/>
          </p:nvSpPr>
          <p:spPr>
            <a:xfrm>
              <a:off x="2448744" y="2318786"/>
              <a:ext cx="1401557" cy="480407"/>
            </a:xfrm>
            <a:custGeom>
              <a:avLst/>
              <a:gdLst/>
              <a:ahLst/>
              <a:cxnLst/>
              <a:rect l="l" t="t" r="r" b="b"/>
              <a:pathLst>
                <a:path w="6643" h="2277" extrusionOk="0">
                  <a:moveTo>
                    <a:pt x="5505" y="0"/>
                  </a:moveTo>
                  <a:cubicBezTo>
                    <a:pt x="5500" y="0"/>
                    <a:pt x="5494" y="0"/>
                    <a:pt x="5488" y="0"/>
                  </a:cubicBezTo>
                  <a:lnTo>
                    <a:pt x="1" y="0"/>
                  </a:lnTo>
                  <a:cubicBezTo>
                    <a:pt x="461" y="190"/>
                    <a:pt x="761" y="639"/>
                    <a:pt x="761" y="1137"/>
                  </a:cubicBezTo>
                  <a:cubicBezTo>
                    <a:pt x="761" y="1637"/>
                    <a:pt x="461" y="2086"/>
                    <a:pt x="1" y="2276"/>
                  </a:cubicBezTo>
                  <a:lnTo>
                    <a:pt x="5488" y="2276"/>
                  </a:lnTo>
                  <a:cubicBezTo>
                    <a:pt x="5494" y="2276"/>
                    <a:pt x="5500" y="2276"/>
                    <a:pt x="5505" y="2276"/>
                  </a:cubicBezTo>
                  <a:cubicBezTo>
                    <a:pt x="6133" y="2276"/>
                    <a:pt x="6642" y="1768"/>
                    <a:pt x="6642" y="1137"/>
                  </a:cubicBezTo>
                  <a:cubicBezTo>
                    <a:pt x="6642" y="508"/>
                    <a:pt x="6133" y="0"/>
                    <a:pt x="55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752;p26">
              <a:extLst>
                <a:ext uri="{FF2B5EF4-FFF2-40B4-BE49-F238E27FC236}">
                  <a16:creationId xmlns:a16="http://schemas.microsoft.com/office/drawing/2014/main" id="{F8575DA1-1292-BBEA-4861-90BD39186C5D}"/>
                </a:ext>
              </a:extLst>
            </p:cNvPr>
            <p:cNvSpPr/>
            <p:nvPr/>
          </p:nvSpPr>
          <p:spPr>
            <a:xfrm>
              <a:off x="3455300" y="2767975"/>
              <a:ext cx="188425" cy="1257668"/>
            </a:xfrm>
            <a:custGeom>
              <a:avLst/>
              <a:gdLst/>
              <a:ahLst/>
              <a:cxnLst/>
              <a:rect l="l" t="t" r="r" b="b"/>
              <a:pathLst>
                <a:path w="893" h="5703" extrusionOk="0">
                  <a:moveTo>
                    <a:pt x="687" y="1"/>
                  </a:moveTo>
                  <a:cubicBezTo>
                    <a:pt x="267" y="212"/>
                    <a:pt x="1" y="642"/>
                    <a:pt x="3" y="1113"/>
                  </a:cubicBezTo>
                  <a:lnTo>
                    <a:pt x="3" y="5703"/>
                  </a:lnTo>
                  <a:lnTo>
                    <a:pt x="212" y="5703"/>
                  </a:lnTo>
                  <a:lnTo>
                    <a:pt x="212" y="1113"/>
                  </a:lnTo>
                  <a:cubicBezTo>
                    <a:pt x="212" y="680"/>
                    <a:pt x="484" y="292"/>
                    <a:pt x="892" y="143"/>
                  </a:cubicBezTo>
                  <a:lnTo>
                    <a:pt x="8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Google Shape;768;p26">
            <a:extLst>
              <a:ext uri="{FF2B5EF4-FFF2-40B4-BE49-F238E27FC236}">
                <a16:creationId xmlns:a16="http://schemas.microsoft.com/office/drawing/2014/main" id="{8A3255EB-5589-C603-0BF7-04F7576E4BF6}"/>
              </a:ext>
            </a:extLst>
          </p:cNvPr>
          <p:cNvSpPr txBox="1"/>
          <p:nvPr/>
        </p:nvSpPr>
        <p:spPr>
          <a:xfrm>
            <a:off x="7782609" y="3029238"/>
            <a:ext cx="1108760" cy="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2023</a:t>
            </a:r>
          </a:p>
        </p:txBody>
      </p:sp>
      <p:sp>
        <p:nvSpPr>
          <p:cNvPr id="7" name="Google Shape;760;p26">
            <a:extLst>
              <a:ext uri="{FF2B5EF4-FFF2-40B4-BE49-F238E27FC236}">
                <a16:creationId xmlns:a16="http://schemas.microsoft.com/office/drawing/2014/main" id="{B68F706C-A270-5B98-C743-8C33A3037564}"/>
              </a:ext>
            </a:extLst>
          </p:cNvPr>
          <p:cNvSpPr txBox="1"/>
          <p:nvPr/>
        </p:nvSpPr>
        <p:spPr>
          <a:xfrm>
            <a:off x="7199488" y="3422739"/>
            <a:ext cx="1421901" cy="2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rgbClr val="027C3F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Outubro</a:t>
            </a:r>
            <a:endParaRPr lang="pt-BR" sz="1700" dirty="0">
              <a:solidFill>
                <a:srgbClr val="027C3F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" name="Google Shape;763;p26">
            <a:extLst>
              <a:ext uri="{FF2B5EF4-FFF2-40B4-BE49-F238E27FC236}">
                <a16:creationId xmlns:a16="http://schemas.microsoft.com/office/drawing/2014/main" id="{9C55A879-759E-09DF-CFB6-34B3C87031DE}"/>
              </a:ext>
            </a:extLst>
          </p:cNvPr>
          <p:cNvSpPr txBox="1"/>
          <p:nvPr/>
        </p:nvSpPr>
        <p:spPr>
          <a:xfrm>
            <a:off x="7496885" y="3750214"/>
            <a:ext cx="1394484" cy="107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Implantação no Instituto de Previdência de Linhares/ES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– IPASLI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6" name="Google Shape;1016;p31"/>
          <p:cNvGrpSpPr/>
          <p:nvPr/>
        </p:nvGrpSpPr>
        <p:grpSpPr>
          <a:xfrm>
            <a:off x="431800" y="1637083"/>
            <a:ext cx="8327477" cy="2891717"/>
            <a:chOff x="437564" y="1946742"/>
            <a:chExt cx="8327477" cy="2891717"/>
          </a:xfrm>
        </p:grpSpPr>
        <p:sp>
          <p:nvSpPr>
            <p:cNvPr id="1018" name="Google Shape;1018;p31"/>
            <p:cNvSpPr/>
            <p:nvPr/>
          </p:nvSpPr>
          <p:spPr>
            <a:xfrm rot="18900000">
              <a:off x="1345870" y="2003949"/>
              <a:ext cx="1359766" cy="1360615"/>
            </a:xfrm>
            <a:prstGeom prst="flowChartAlternateProcess">
              <a:avLst/>
            </a:prstGeom>
            <a:solidFill>
              <a:srgbClr val="027C3F"/>
            </a:solidFill>
            <a:ln>
              <a:noFill/>
            </a:ln>
            <a:effectLst>
              <a:outerShdw blurRad="100013" dist="19050" dir="14280000" algn="bl" rotWithShape="0">
                <a:srgbClr val="000000">
                  <a:alpha val="3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9" name="Google Shape;1019;p31"/>
            <p:cNvSpPr/>
            <p:nvPr/>
          </p:nvSpPr>
          <p:spPr>
            <a:xfrm rot="18900000">
              <a:off x="4075979" y="1946743"/>
              <a:ext cx="1359766" cy="1360615"/>
            </a:xfrm>
            <a:prstGeom prst="flowChartAlternateProcess">
              <a:avLst/>
            </a:prstGeom>
            <a:solidFill>
              <a:srgbClr val="FDBB0F"/>
            </a:solidFill>
            <a:ln>
              <a:noFill/>
            </a:ln>
            <a:effectLst>
              <a:outerShdw blurRad="100013" dist="19050" dir="14280000" algn="bl" rotWithShape="0">
                <a:srgbClr val="000000">
                  <a:alpha val="3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1"/>
            <p:cNvSpPr/>
            <p:nvPr/>
          </p:nvSpPr>
          <p:spPr>
            <a:xfrm rot="18900000">
              <a:off x="6692473" y="1946742"/>
              <a:ext cx="1359766" cy="1360615"/>
            </a:xfrm>
            <a:prstGeom prst="flowChartAlternateProcess">
              <a:avLst/>
            </a:prstGeom>
            <a:solidFill>
              <a:srgbClr val="0B2A49"/>
            </a:solidFill>
            <a:ln>
              <a:noFill/>
            </a:ln>
            <a:effectLst>
              <a:outerShdw blurRad="100013" dist="19050" dir="14280000" algn="bl" rotWithShape="0">
                <a:srgbClr val="000000">
                  <a:alpha val="3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1" name="Google Shape;1021;p31"/>
            <p:cNvSpPr/>
            <p:nvPr/>
          </p:nvSpPr>
          <p:spPr>
            <a:xfrm>
              <a:off x="437564" y="2676501"/>
              <a:ext cx="8327477" cy="2161958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  <a:effectLst>
              <a:outerShdw blurRad="100013" dist="19050" dir="14280000" algn="bl" rotWithShape="0">
                <a:srgbClr val="000000">
                  <a:alpha val="3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3" name="Google Shape;1023;p31"/>
            <p:cNvSpPr/>
            <p:nvPr/>
          </p:nvSpPr>
          <p:spPr>
            <a:xfrm>
              <a:off x="1568553" y="2212093"/>
              <a:ext cx="914400" cy="914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chemeClr val="bg2"/>
                </a:solidFill>
              </a:endParaRPr>
            </a:p>
          </p:txBody>
        </p:sp>
        <p:sp>
          <p:nvSpPr>
            <p:cNvPr id="1024" name="Google Shape;1024;p31"/>
            <p:cNvSpPr/>
            <p:nvPr/>
          </p:nvSpPr>
          <p:spPr>
            <a:xfrm>
              <a:off x="4277556" y="2219301"/>
              <a:ext cx="914400" cy="914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5" name="Google Shape;1025;p31"/>
            <p:cNvSpPr/>
            <p:nvPr/>
          </p:nvSpPr>
          <p:spPr>
            <a:xfrm>
              <a:off x="6935925" y="2228362"/>
              <a:ext cx="914400" cy="914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026" name="Google Shape;1026;p31"/>
          <p:cNvSpPr txBox="1">
            <a:spLocks noGrp="1"/>
          </p:cNvSpPr>
          <p:nvPr>
            <p:ph type="title"/>
          </p:nvPr>
        </p:nvSpPr>
        <p:spPr>
          <a:xfrm>
            <a:off x="331072" y="298534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 b="1" dirty="0">
                <a:latin typeface="Raleway" pitchFamily="2" charset="0"/>
              </a:rPr>
              <a:t>Carteira de Empréstimo Consignado</a:t>
            </a:r>
            <a:endParaRPr sz="2600" b="1" dirty="0">
              <a:latin typeface="Raleway" pitchFamily="2" charset="0"/>
            </a:endParaRPr>
          </a:p>
        </p:txBody>
      </p:sp>
      <p:cxnSp>
        <p:nvCxnSpPr>
          <p:cNvPr id="1028" name="Google Shape;1028;p31"/>
          <p:cNvCxnSpPr>
            <a:cxnSpLocks/>
          </p:cNvCxnSpPr>
          <p:nvPr/>
        </p:nvCxnSpPr>
        <p:spPr>
          <a:xfrm>
            <a:off x="2017369" y="2718515"/>
            <a:ext cx="0" cy="35299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dot"/>
            <a:round/>
            <a:headEnd type="none" w="med" len="med"/>
            <a:tailEnd type="oval" w="med" len="med"/>
          </a:ln>
        </p:spPr>
      </p:cxnSp>
      <p:cxnSp>
        <p:nvCxnSpPr>
          <p:cNvPr id="1029" name="Google Shape;1029;p31"/>
          <p:cNvCxnSpPr>
            <a:cxnSpLocks/>
          </p:cNvCxnSpPr>
          <p:nvPr/>
        </p:nvCxnSpPr>
        <p:spPr>
          <a:xfrm flipH="1">
            <a:off x="4728992" y="2718515"/>
            <a:ext cx="4417" cy="35299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dot"/>
            <a:round/>
            <a:headEnd type="none" w="med" len="med"/>
            <a:tailEnd type="oval" w="med" len="med"/>
          </a:ln>
        </p:spPr>
      </p:cxnSp>
      <p:cxnSp>
        <p:nvCxnSpPr>
          <p:cNvPr id="1030" name="Google Shape;1030;p31"/>
          <p:cNvCxnSpPr>
            <a:cxnSpLocks/>
          </p:cNvCxnSpPr>
          <p:nvPr/>
        </p:nvCxnSpPr>
        <p:spPr>
          <a:xfrm>
            <a:off x="7366592" y="2648070"/>
            <a:ext cx="0" cy="418200"/>
          </a:xfrm>
          <a:prstGeom prst="straightConnector1">
            <a:avLst/>
          </a:prstGeom>
          <a:noFill/>
          <a:ln w="19050" cap="flat" cmpd="sng">
            <a:solidFill>
              <a:schemeClr val="bg2"/>
            </a:solidFill>
            <a:prstDash val="dot"/>
            <a:round/>
            <a:headEnd type="none" w="med" len="med"/>
            <a:tailEnd type="oval" w="med" len="med"/>
          </a:ln>
        </p:spPr>
      </p:cxnSp>
      <p:sp>
        <p:nvSpPr>
          <p:cNvPr id="1043" name="Google Shape;1043;p31"/>
          <p:cNvSpPr txBox="1"/>
          <p:nvPr/>
        </p:nvSpPr>
        <p:spPr>
          <a:xfrm>
            <a:off x="502036" y="3136715"/>
            <a:ext cx="1566000" cy="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4" name="Google Shape;1044;p31"/>
          <p:cNvSpPr txBox="1"/>
          <p:nvPr/>
        </p:nvSpPr>
        <p:spPr>
          <a:xfrm>
            <a:off x="496485" y="3321490"/>
            <a:ext cx="1566000" cy="5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5" name="Google Shape;1045;p31"/>
          <p:cNvSpPr txBox="1"/>
          <p:nvPr/>
        </p:nvSpPr>
        <p:spPr>
          <a:xfrm>
            <a:off x="892642" y="3188993"/>
            <a:ext cx="2187155" cy="16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Ativo Financeiro</a:t>
            </a:r>
            <a:endParaRPr sz="1700" b="1" dirty="0">
              <a:solidFill>
                <a:schemeClr val="bg2"/>
              </a:solidFill>
              <a:latin typeface="Raleway" pitchFamily="2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6" name="Google Shape;1046;p31"/>
          <p:cNvSpPr txBox="1"/>
          <p:nvPr/>
        </p:nvSpPr>
        <p:spPr>
          <a:xfrm>
            <a:off x="977195" y="3499943"/>
            <a:ext cx="2080348" cy="817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Raleway" pitchFamily="2" charset="0"/>
                <a:ea typeface="Fira Sans Extra Condensed"/>
                <a:cs typeface="Fira Sans Extra Condensed"/>
                <a:sym typeface="Fira Sans Extra Condensed"/>
              </a:rPr>
              <a:t>Ativo Financeiro de Renda fixa com alta rentabilidade e baixo risco.</a:t>
            </a:r>
            <a:endParaRPr sz="1200" dirty="0">
              <a:latin typeface="Raleway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7" name="Google Shape;1047;p31"/>
          <p:cNvSpPr txBox="1"/>
          <p:nvPr/>
        </p:nvSpPr>
        <p:spPr>
          <a:xfrm>
            <a:off x="6673571" y="3188852"/>
            <a:ext cx="1566000" cy="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Fundações</a:t>
            </a:r>
            <a:endParaRPr sz="1700" b="1" dirty="0">
              <a:solidFill>
                <a:schemeClr val="bg2"/>
              </a:solidFill>
              <a:latin typeface="Raleway" pitchFamily="2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48" name="Google Shape;1048;p31"/>
          <p:cNvSpPr txBox="1"/>
          <p:nvPr/>
        </p:nvSpPr>
        <p:spPr>
          <a:xfrm>
            <a:off x="6122250" y="3499943"/>
            <a:ext cx="2530222" cy="764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Raleway" pitchFamily="2" charset="0"/>
                <a:ea typeface="Fira Sans Extra Condensed"/>
                <a:cs typeface="Fira Sans Extra Condensed"/>
                <a:sym typeface="Fira Sans Extra Condensed"/>
              </a:rPr>
              <a:t>Entidades Fechadas de Previdência (Fundações),  atuam com o Empréstimo Consignado a mais de duas décadas.  </a:t>
            </a:r>
            <a:endParaRPr sz="1200" dirty="0">
              <a:latin typeface="Raleway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049" name="Google Shape;1049;p31"/>
          <p:cNvSpPr txBox="1"/>
          <p:nvPr/>
        </p:nvSpPr>
        <p:spPr>
          <a:xfrm>
            <a:off x="3668949" y="3154832"/>
            <a:ext cx="1864149" cy="248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Rentabilidade</a:t>
            </a:r>
            <a:endParaRPr sz="1700" b="1" dirty="0">
              <a:solidFill>
                <a:schemeClr val="bg2"/>
              </a:solidFill>
              <a:latin typeface="Raleway" pitchFamily="2" charset="0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050" name="Google Shape;1050;p31"/>
          <p:cNvSpPr txBox="1"/>
          <p:nvPr/>
        </p:nvSpPr>
        <p:spPr>
          <a:xfrm>
            <a:off x="3668949" y="3499943"/>
            <a:ext cx="1806102" cy="5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Raleway" pitchFamily="2" charset="0"/>
                <a:ea typeface="Fira Sans Extra Condensed"/>
                <a:cs typeface="Fira Sans Extra Condensed"/>
                <a:sym typeface="Fira Sans Extra Condensed"/>
              </a:rPr>
              <a:t>Rentabilidade acima da Meta Aturarial.</a:t>
            </a:r>
            <a:endParaRPr sz="1200" dirty="0">
              <a:latin typeface="Raleway" pitchFamily="2" charset="0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5" name="Imagem 4" descr="Ícone&#10;&#10;Descrição gerada automaticamente">
            <a:extLst>
              <a:ext uri="{FF2B5EF4-FFF2-40B4-BE49-F238E27FC236}">
                <a16:creationId xmlns:a16="http://schemas.microsoft.com/office/drawing/2014/main" id="{A4B60A9B-5FFB-8FC0-E4F1-946633FFA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712" y="2102881"/>
            <a:ext cx="512559" cy="512559"/>
          </a:xfrm>
          <a:prstGeom prst="rect">
            <a:avLst/>
          </a:prstGeom>
        </p:spPr>
      </p:pic>
      <p:pic>
        <p:nvPicPr>
          <p:cNvPr id="7" name="Imagem 6" descr="Ícone&#10;&#10;Descrição gerada automaticamente">
            <a:extLst>
              <a:ext uri="{FF2B5EF4-FFF2-40B4-BE49-F238E27FC236}">
                <a16:creationId xmlns:a16="http://schemas.microsoft.com/office/drawing/2014/main" id="{1FDCC453-CAB4-D569-2BDA-AB1AFB32E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000" y="2112456"/>
            <a:ext cx="443312" cy="443312"/>
          </a:xfrm>
          <a:prstGeom prst="rect">
            <a:avLst/>
          </a:prstGeom>
        </p:spPr>
      </p:pic>
      <p:pic>
        <p:nvPicPr>
          <p:cNvPr id="11" name="Imagem 10" descr="Ícone&#10;&#10;Descrição gerada automaticamente">
            <a:extLst>
              <a:ext uri="{FF2B5EF4-FFF2-40B4-BE49-F238E27FC236}">
                <a16:creationId xmlns:a16="http://schemas.microsoft.com/office/drawing/2014/main" id="{5DFD5BCE-7262-A07D-146A-FDE3171C3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3129" y="2034402"/>
            <a:ext cx="491086" cy="49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7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>
            <a:extLst>
              <a:ext uri="{FF2B5EF4-FFF2-40B4-BE49-F238E27FC236}">
                <a16:creationId xmlns:a16="http://schemas.microsoft.com/office/drawing/2014/main" id="{B64D4780-5EA8-484A-FAA1-D28987A80424}"/>
              </a:ext>
            </a:extLst>
          </p:cNvPr>
          <p:cNvSpPr/>
          <p:nvPr/>
        </p:nvSpPr>
        <p:spPr>
          <a:xfrm>
            <a:off x="0" y="1319002"/>
            <a:ext cx="9144000" cy="29247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 descr="Ícone&#10;&#10;Descrição gerada automaticamente">
            <a:extLst>
              <a:ext uri="{FF2B5EF4-FFF2-40B4-BE49-F238E27FC236}">
                <a16:creationId xmlns:a16="http://schemas.microsoft.com/office/drawing/2014/main" id="{606CE659-42B7-9889-44AD-1246A4D59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588" y="2936869"/>
            <a:ext cx="2486099" cy="2486099"/>
          </a:xfrm>
          <a:prstGeom prst="rect">
            <a:avLst/>
          </a:prstGeom>
        </p:spPr>
      </p:pic>
      <p:sp>
        <p:nvSpPr>
          <p:cNvPr id="607" name="Google Shape;607;p24"/>
          <p:cNvSpPr txBox="1">
            <a:spLocks noGrp="1"/>
          </p:cNvSpPr>
          <p:nvPr>
            <p:ph type="title"/>
          </p:nvPr>
        </p:nvSpPr>
        <p:spPr>
          <a:xfrm>
            <a:off x="333825" y="240744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aleway" pitchFamily="2" charset="0"/>
              </a:rPr>
              <a:t>Projeto Empréstimos Consignado</a:t>
            </a:r>
            <a:endParaRPr b="1" dirty="0">
              <a:latin typeface="Raleway" pitchFamily="2" charset="0"/>
            </a:endParaRPr>
          </a:p>
        </p:txBody>
      </p:sp>
      <p:sp>
        <p:nvSpPr>
          <p:cNvPr id="629" name="Google Shape;629;p24"/>
          <p:cNvSpPr/>
          <p:nvPr/>
        </p:nvSpPr>
        <p:spPr>
          <a:xfrm>
            <a:off x="6997775" y="2412149"/>
            <a:ext cx="20323" cy="265776"/>
          </a:xfrm>
          <a:custGeom>
            <a:avLst/>
            <a:gdLst/>
            <a:ahLst/>
            <a:cxnLst/>
            <a:rect l="l" t="t" r="r" b="b"/>
            <a:pathLst>
              <a:path w="551" h="6853" extrusionOk="0">
                <a:moveTo>
                  <a:pt x="276" y="1"/>
                </a:moveTo>
                <a:cubicBezTo>
                  <a:pt x="138" y="1"/>
                  <a:pt x="1" y="94"/>
                  <a:pt x="1" y="280"/>
                </a:cubicBezTo>
                <a:lnTo>
                  <a:pt x="1" y="6577"/>
                </a:lnTo>
                <a:cubicBezTo>
                  <a:pt x="1" y="6727"/>
                  <a:pt x="125" y="6852"/>
                  <a:pt x="276" y="6852"/>
                </a:cubicBezTo>
                <a:cubicBezTo>
                  <a:pt x="281" y="6852"/>
                  <a:pt x="286" y="6852"/>
                  <a:pt x="291" y="6852"/>
                </a:cubicBezTo>
                <a:cubicBezTo>
                  <a:pt x="435" y="6852"/>
                  <a:pt x="551" y="6731"/>
                  <a:pt x="551" y="6577"/>
                </a:cubicBezTo>
                <a:lnTo>
                  <a:pt x="551" y="280"/>
                </a:lnTo>
                <a:cubicBezTo>
                  <a:pt x="551" y="94"/>
                  <a:pt x="413" y="1"/>
                  <a:pt x="276" y="1"/>
                </a:cubicBezTo>
                <a:close/>
              </a:path>
            </a:pathLst>
          </a:custGeom>
          <a:solidFill>
            <a:schemeClr val="accent6"/>
          </a:solidFill>
          <a:ln w="19050" cap="flat" cmpd="sng">
            <a:solidFill>
              <a:srgbClr val="0B2A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p24"/>
          <p:cNvSpPr/>
          <p:nvPr/>
        </p:nvSpPr>
        <p:spPr>
          <a:xfrm>
            <a:off x="395287" y="2635474"/>
            <a:ext cx="8321398" cy="2370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27C3F"/>
              </a:gs>
              <a:gs pos="100000">
                <a:srgbClr val="0B2A49"/>
              </a:gs>
            </a:gsLst>
            <a:lin ang="0" scaled="0"/>
          </a:gra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6" name="Google Shape;636;p24"/>
          <p:cNvGrpSpPr/>
          <p:nvPr/>
        </p:nvGrpSpPr>
        <p:grpSpPr>
          <a:xfrm>
            <a:off x="1549020" y="1505558"/>
            <a:ext cx="1049378" cy="1136013"/>
            <a:chOff x="3041928" y="1595425"/>
            <a:chExt cx="1168950" cy="1394052"/>
          </a:xfrm>
        </p:grpSpPr>
        <p:sp>
          <p:nvSpPr>
            <p:cNvPr id="637" name="Google Shape;637;p24"/>
            <p:cNvSpPr/>
            <p:nvPr/>
          </p:nvSpPr>
          <p:spPr>
            <a:xfrm>
              <a:off x="3041928" y="1595425"/>
              <a:ext cx="1168950" cy="1135302"/>
            </a:xfrm>
            <a:custGeom>
              <a:avLst/>
              <a:gdLst/>
              <a:ahLst/>
              <a:cxnLst/>
              <a:rect l="l" t="t" r="r" b="b"/>
              <a:pathLst>
                <a:path w="28452" h="27633" extrusionOk="0">
                  <a:moveTo>
                    <a:pt x="13802" y="1"/>
                  </a:moveTo>
                  <a:cubicBezTo>
                    <a:pt x="9495" y="1"/>
                    <a:pt x="5401" y="2025"/>
                    <a:pt x="2776" y="5497"/>
                  </a:cubicBezTo>
                  <a:cubicBezTo>
                    <a:pt x="2616" y="5715"/>
                    <a:pt x="2804" y="5948"/>
                    <a:pt x="3005" y="5948"/>
                  </a:cubicBezTo>
                  <a:cubicBezTo>
                    <a:pt x="3081" y="5948"/>
                    <a:pt x="3159" y="5914"/>
                    <a:pt x="3220" y="5834"/>
                  </a:cubicBezTo>
                  <a:cubicBezTo>
                    <a:pt x="5803" y="2408"/>
                    <a:pt x="9770" y="551"/>
                    <a:pt x="13819" y="551"/>
                  </a:cubicBezTo>
                  <a:cubicBezTo>
                    <a:pt x="15914" y="551"/>
                    <a:pt x="18031" y="1048"/>
                    <a:pt x="19991" y="2082"/>
                  </a:cubicBezTo>
                  <a:cubicBezTo>
                    <a:pt x="25746" y="5106"/>
                    <a:pt x="28451" y="11864"/>
                    <a:pt x="26385" y="18028"/>
                  </a:cubicBezTo>
                  <a:cubicBezTo>
                    <a:pt x="24550" y="23501"/>
                    <a:pt x="19435" y="27080"/>
                    <a:pt x="13822" y="27080"/>
                  </a:cubicBezTo>
                  <a:cubicBezTo>
                    <a:pt x="13114" y="27080"/>
                    <a:pt x="12399" y="27023"/>
                    <a:pt x="11681" y="26906"/>
                  </a:cubicBezTo>
                  <a:cubicBezTo>
                    <a:pt x="5260" y="25859"/>
                    <a:pt x="550" y="20316"/>
                    <a:pt x="550" y="13815"/>
                  </a:cubicBezTo>
                  <a:cubicBezTo>
                    <a:pt x="550" y="13629"/>
                    <a:pt x="413" y="13536"/>
                    <a:pt x="275" y="13536"/>
                  </a:cubicBezTo>
                  <a:cubicBezTo>
                    <a:pt x="138" y="13536"/>
                    <a:pt x="0" y="13629"/>
                    <a:pt x="0" y="13815"/>
                  </a:cubicBezTo>
                  <a:cubicBezTo>
                    <a:pt x="0" y="21442"/>
                    <a:pt x="6182" y="27624"/>
                    <a:pt x="13809" y="27633"/>
                  </a:cubicBezTo>
                  <a:cubicBezTo>
                    <a:pt x="18598" y="27633"/>
                    <a:pt x="23041" y="25158"/>
                    <a:pt x="25560" y="21088"/>
                  </a:cubicBezTo>
                  <a:cubicBezTo>
                    <a:pt x="28079" y="17017"/>
                    <a:pt x="28309" y="11935"/>
                    <a:pt x="26181" y="7652"/>
                  </a:cubicBezTo>
                  <a:cubicBezTo>
                    <a:pt x="24044" y="3368"/>
                    <a:pt x="19840" y="495"/>
                    <a:pt x="15077" y="60"/>
                  </a:cubicBezTo>
                  <a:cubicBezTo>
                    <a:pt x="14651" y="20"/>
                    <a:pt x="14225" y="1"/>
                    <a:pt x="13802" y="1"/>
                  </a:cubicBezTo>
                  <a:close/>
                </a:path>
              </a:pathLst>
            </a:custGeom>
            <a:solidFill>
              <a:srgbClr val="027C3F"/>
            </a:solidFill>
            <a:ln w="19050" cap="flat" cmpd="sng">
              <a:solidFill>
                <a:srgbClr val="027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4"/>
            <p:cNvSpPr/>
            <p:nvPr/>
          </p:nvSpPr>
          <p:spPr>
            <a:xfrm>
              <a:off x="3597991" y="2707962"/>
              <a:ext cx="22967" cy="281514"/>
            </a:xfrm>
            <a:custGeom>
              <a:avLst/>
              <a:gdLst/>
              <a:ahLst/>
              <a:cxnLst/>
              <a:rect l="l" t="t" r="r" b="b"/>
              <a:pathLst>
                <a:path w="559" h="6852" extrusionOk="0">
                  <a:moveTo>
                    <a:pt x="280" y="1"/>
                  </a:moveTo>
                  <a:cubicBezTo>
                    <a:pt x="140" y="1"/>
                    <a:pt x="0" y="94"/>
                    <a:pt x="0" y="280"/>
                  </a:cubicBezTo>
                  <a:lnTo>
                    <a:pt x="0" y="6577"/>
                  </a:lnTo>
                  <a:cubicBezTo>
                    <a:pt x="0" y="6727"/>
                    <a:pt x="124" y="6852"/>
                    <a:pt x="275" y="6852"/>
                  </a:cubicBezTo>
                  <a:cubicBezTo>
                    <a:pt x="435" y="6852"/>
                    <a:pt x="559" y="6727"/>
                    <a:pt x="559" y="6577"/>
                  </a:cubicBezTo>
                  <a:lnTo>
                    <a:pt x="559" y="280"/>
                  </a:lnTo>
                  <a:cubicBezTo>
                    <a:pt x="559" y="94"/>
                    <a:pt x="419" y="1"/>
                    <a:pt x="280" y="1"/>
                  </a:cubicBez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rgbClr val="027C3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9" name="Google Shape;639;p24"/>
          <p:cNvGrpSpPr/>
          <p:nvPr/>
        </p:nvGrpSpPr>
        <p:grpSpPr>
          <a:xfrm>
            <a:off x="4055917" y="1505546"/>
            <a:ext cx="1049453" cy="1136046"/>
            <a:chOff x="4999036" y="1595425"/>
            <a:chExt cx="1169320" cy="1394093"/>
          </a:xfrm>
        </p:grpSpPr>
        <p:sp>
          <p:nvSpPr>
            <p:cNvPr id="640" name="Google Shape;640;p24"/>
            <p:cNvSpPr/>
            <p:nvPr/>
          </p:nvSpPr>
          <p:spPr>
            <a:xfrm>
              <a:off x="4999036" y="1595425"/>
              <a:ext cx="1169320" cy="1135302"/>
            </a:xfrm>
            <a:custGeom>
              <a:avLst/>
              <a:gdLst/>
              <a:ahLst/>
              <a:cxnLst/>
              <a:rect l="l" t="t" r="r" b="b"/>
              <a:pathLst>
                <a:path w="28461" h="27633" extrusionOk="0">
                  <a:moveTo>
                    <a:pt x="13811" y="1"/>
                  </a:moveTo>
                  <a:cubicBezTo>
                    <a:pt x="9504" y="1"/>
                    <a:pt x="5410" y="2025"/>
                    <a:pt x="2786" y="5497"/>
                  </a:cubicBezTo>
                  <a:cubicBezTo>
                    <a:pt x="2625" y="5715"/>
                    <a:pt x="2814" y="5948"/>
                    <a:pt x="3014" y="5948"/>
                  </a:cubicBezTo>
                  <a:cubicBezTo>
                    <a:pt x="3090" y="5948"/>
                    <a:pt x="3168" y="5914"/>
                    <a:pt x="3229" y="5834"/>
                  </a:cubicBezTo>
                  <a:cubicBezTo>
                    <a:pt x="5813" y="2408"/>
                    <a:pt x="9779" y="551"/>
                    <a:pt x="13829" y="551"/>
                  </a:cubicBezTo>
                  <a:cubicBezTo>
                    <a:pt x="15924" y="551"/>
                    <a:pt x="18041" y="1048"/>
                    <a:pt x="20000" y="2082"/>
                  </a:cubicBezTo>
                  <a:cubicBezTo>
                    <a:pt x="25756" y="5115"/>
                    <a:pt x="28461" y="11864"/>
                    <a:pt x="26394" y="18028"/>
                  </a:cubicBezTo>
                  <a:cubicBezTo>
                    <a:pt x="24559" y="23509"/>
                    <a:pt x="19444" y="27089"/>
                    <a:pt x="13825" y="27089"/>
                  </a:cubicBezTo>
                  <a:cubicBezTo>
                    <a:pt x="13117" y="27089"/>
                    <a:pt x="12400" y="27032"/>
                    <a:pt x="11681" y="26914"/>
                  </a:cubicBezTo>
                  <a:cubicBezTo>
                    <a:pt x="5269" y="25868"/>
                    <a:pt x="551" y="20316"/>
                    <a:pt x="560" y="13815"/>
                  </a:cubicBezTo>
                  <a:cubicBezTo>
                    <a:pt x="560" y="13629"/>
                    <a:pt x="420" y="13536"/>
                    <a:pt x="280" y="13536"/>
                  </a:cubicBezTo>
                  <a:cubicBezTo>
                    <a:pt x="141" y="13536"/>
                    <a:pt x="1" y="13629"/>
                    <a:pt x="1" y="13815"/>
                  </a:cubicBezTo>
                  <a:cubicBezTo>
                    <a:pt x="10" y="21442"/>
                    <a:pt x="6191" y="27624"/>
                    <a:pt x="13818" y="27633"/>
                  </a:cubicBezTo>
                  <a:cubicBezTo>
                    <a:pt x="18607" y="27633"/>
                    <a:pt x="23051" y="25158"/>
                    <a:pt x="25569" y="21088"/>
                  </a:cubicBezTo>
                  <a:cubicBezTo>
                    <a:pt x="28088" y="17017"/>
                    <a:pt x="28319" y="11935"/>
                    <a:pt x="26181" y="7652"/>
                  </a:cubicBezTo>
                  <a:cubicBezTo>
                    <a:pt x="24053" y="3368"/>
                    <a:pt x="19849" y="495"/>
                    <a:pt x="15087" y="60"/>
                  </a:cubicBezTo>
                  <a:cubicBezTo>
                    <a:pt x="14660" y="20"/>
                    <a:pt x="14234" y="1"/>
                    <a:pt x="13811" y="1"/>
                  </a:cubicBezTo>
                  <a:close/>
                </a:path>
              </a:pathLst>
            </a:custGeom>
            <a:solidFill>
              <a:srgbClr val="93D094"/>
            </a:solidFill>
            <a:ln w="19050" cap="flat" cmpd="sng">
              <a:solidFill>
                <a:srgbClr val="FDBB0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2D2D2D"/>
                </a:solidFill>
              </a:endParaRPr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5555470" y="2707962"/>
              <a:ext cx="22638" cy="281556"/>
            </a:xfrm>
            <a:custGeom>
              <a:avLst/>
              <a:gdLst/>
              <a:ahLst/>
              <a:cxnLst/>
              <a:rect l="l" t="t" r="r" b="b"/>
              <a:pathLst>
                <a:path w="551" h="6853" extrusionOk="0">
                  <a:moveTo>
                    <a:pt x="275" y="1"/>
                  </a:moveTo>
                  <a:cubicBezTo>
                    <a:pt x="138" y="1"/>
                    <a:pt x="0" y="94"/>
                    <a:pt x="0" y="280"/>
                  </a:cubicBezTo>
                  <a:lnTo>
                    <a:pt x="0" y="6577"/>
                  </a:lnTo>
                  <a:cubicBezTo>
                    <a:pt x="0" y="6727"/>
                    <a:pt x="125" y="6852"/>
                    <a:pt x="275" y="6852"/>
                  </a:cubicBezTo>
                  <a:cubicBezTo>
                    <a:pt x="280" y="6852"/>
                    <a:pt x="286" y="6852"/>
                    <a:pt x="291" y="6852"/>
                  </a:cubicBezTo>
                  <a:cubicBezTo>
                    <a:pt x="434" y="6852"/>
                    <a:pt x="550" y="6731"/>
                    <a:pt x="550" y="6577"/>
                  </a:cubicBezTo>
                  <a:lnTo>
                    <a:pt x="550" y="280"/>
                  </a:lnTo>
                  <a:cubicBezTo>
                    <a:pt x="550" y="94"/>
                    <a:pt x="413" y="1"/>
                    <a:pt x="275" y="1"/>
                  </a:cubicBezTo>
                  <a:close/>
                </a:path>
              </a:pathLst>
            </a:custGeom>
            <a:solidFill>
              <a:schemeClr val="accent4"/>
            </a:solidFill>
            <a:ln w="19050" cap="flat" cmpd="sng">
              <a:solidFill>
                <a:srgbClr val="FDBB0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D2D2D"/>
                </a:solidFill>
              </a:endParaRPr>
            </a:p>
          </p:txBody>
        </p:sp>
      </p:grpSp>
      <p:sp>
        <p:nvSpPr>
          <p:cNvPr id="642" name="Google Shape;642;p24"/>
          <p:cNvSpPr/>
          <p:nvPr/>
        </p:nvSpPr>
        <p:spPr>
          <a:xfrm>
            <a:off x="6498432" y="1505546"/>
            <a:ext cx="1049453" cy="925157"/>
          </a:xfrm>
          <a:custGeom>
            <a:avLst/>
            <a:gdLst/>
            <a:ahLst/>
            <a:cxnLst/>
            <a:rect l="l" t="t" r="r" b="b"/>
            <a:pathLst>
              <a:path w="28461" h="27633" extrusionOk="0">
                <a:moveTo>
                  <a:pt x="13808" y="1"/>
                </a:moveTo>
                <a:cubicBezTo>
                  <a:pt x="9496" y="1"/>
                  <a:pt x="5409" y="2025"/>
                  <a:pt x="2785" y="5497"/>
                </a:cubicBezTo>
                <a:cubicBezTo>
                  <a:pt x="2624" y="5715"/>
                  <a:pt x="2813" y="5948"/>
                  <a:pt x="3014" y="5948"/>
                </a:cubicBezTo>
                <a:cubicBezTo>
                  <a:pt x="3090" y="5948"/>
                  <a:pt x="3168" y="5914"/>
                  <a:pt x="3229" y="5834"/>
                </a:cubicBezTo>
                <a:cubicBezTo>
                  <a:pt x="5812" y="2408"/>
                  <a:pt x="9775" y="551"/>
                  <a:pt x="13824" y="551"/>
                </a:cubicBezTo>
                <a:cubicBezTo>
                  <a:pt x="15919" y="551"/>
                  <a:pt x="18037" y="1048"/>
                  <a:pt x="19999" y="2082"/>
                </a:cubicBezTo>
                <a:cubicBezTo>
                  <a:pt x="25755" y="5115"/>
                  <a:pt x="28460" y="11864"/>
                  <a:pt x="26394" y="18028"/>
                </a:cubicBezTo>
                <a:cubicBezTo>
                  <a:pt x="24559" y="23509"/>
                  <a:pt x="19444" y="27089"/>
                  <a:pt x="13825" y="27089"/>
                </a:cubicBezTo>
                <a:cubicBezTo>
                  <a:pt x="13116" y="27089"/>
                  <a:pt x="12399" y="27032"/>
                  <a:pt x="11680" y="26914"/>
                </a:cubicBezTo>
                <a:cubicBezTo>
                  <a:pt x="5268" y="25868"/>
                  <a:pt x="550" y="20316"/>
                  <a:pt x="559" y="13815"/>
                </a:cubicBezTo>
                <a:cubicBezTo>
                  <a:pt x="559" y="13629"/>
                  <a:pt x="419" y="13536"/>
                  <a:pt x="280" y="13536"/>
                </a:cubicBezTo>
                <a:cubicBezTo>
                  <a:pt x="140" y="13536"/>
                  <a:pt x="0" y="13629"/>
                  <a:pt x="0" y="13815"/>
                </a:cubicBezTo>
                <a:cubicBezTo>
                  <a:pt x="9" y="21442"/>
                  <a:pt x="6191" y="27624"/>
                  <a:pt x="13818" y="27633"/>
                </a:cubicBezTo>
                <a:cubicBezTo>
                  <a:pt x="18598" y="27633"/>
                  <a:pt x="23050" y="25158"/>
                  <a:pt x="25569" y="21088"/>
                </a:cubicBezTo>
                <a:cubicBezTo>
                  <a:pt x="28088" y="17017"/>
                  <a:pt x="28318" y="11935"/>
                  <a:pt x="26181" y="7652"/>
                </a:cubicBezTo>
                <a:cubicBezTo>
                  <a:pt x="24052" y="3368"/>
                  <a:pt x="19849" y="495"/>
                  <a:pt x="15086" y="60"/>
                </a:cubicBezTo>
                <a:cubicBezTo>
                  <a:pt x="14659" y="20"/>
                  <a:pt x="14232" y="1"/>
                  <a:pt x="13808" y="1"/>
                </a:cubicBezTo>
                <a:close/>
              </a:path>
            </a:pathLst>
          </a:custGeom>
          <a:solidFill>
            <a:srgbClr val="0B2A49"/>
          </a:solidFill>
          <a:ln w="19050" cap="flat" cmpd="sng">
            <a:solidFill>
              <a:srgbClr val="0B2A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4" name="Google Shape;644;p24"/>
          <p:cNvSpPr/>
          <p:nvPr/>
        </p:nvSpPr>
        <p:spPr>
          <a:xfrm>
            <a:off x="2047436" y="2726002"/>
            <a:ext cx="52560" cy="47782"/>
          </a:xfrm>
          <a:custGeom>
            <a:avLst/>
            <a:gdLst/>
            <a:ahLst/>
            <a:cxnLst/>
            <a:rect l="l" t="t" r="r" b="b"/>
            <a:pathLst>
              <a:path w="1163" h="1163" extrusionOk="0">
                <a:moveTo>
                  <a:pt x="577" y="1"/>
                </a:moveTo>
                <a:cubicBezTo>
                  <a:pt x="258" y="1"/>
                  <a:pt x="1" y="258"/>
                  <a:pt x="1" y="577"/>
                </a:cubicBezTo>
                <a:cubicBezTo>
                  <a:pt x="1" y="897"/>
                  <a:pt x="258" y="1163"/>
                  <a:pt x="577" y="1163"/>
                </a:cubicBezTo>
                <a:cubicBezTo>
                  <a:pt x="896" y="1163"/>
                  <a:pt x="1162" y="897"/>
                  <a:pt x="1162" y="577"/>
                </a:cubicBezTo>
                <a:cubicBezTo>
                  <a:pt x="1162" y="258"/>
                  <a:pt x="896" y="1"/>
                  <a:pt x="5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24"/>
          <p:cNvSpPr/>
          <p:nvPr/>
        </p:nvSpPr>
        <p:spPr>
          <a:xfrm>
            <a:off x="4540170" y="2726002"/>
            <a:ext cx="52153" cy="47782"/>
          </a:xfrm>
          <a:custGeom>
            <a:avLst/>
            <a:gdLst/>
            <a:ahLst/>
            <a:cxnLst/>
            <a:rect l="l" t="t" r="r" b="b"/>
            <a:pathLst>
              <a:path w="1154" h="1163" extrusionOk="0">
                <a:moveTo>
                  <a:pt x="577" y="1"/>
                </a:moveTo>
                <a:cubicBezTo>
                  <a:pt x="258" y="1"/>
                  <a:pt x="1" y="258"/>
                  <a:pt x="1" y="577"/>
                </a:cubicBezTo>
                <a:cubicBezTo>
                  <a:pt x="1" y="897"/>
                  <a:pt x="258" y="1163"/>
                  <a:pt x="577" y="1163"/>
                </a:cubicBezTo>
                <a:cubicBezTo>
                  <a:pt x="897" y="1163"/>
                  <a:pt x="1154" y="897"/>
                  <a:pt x="1154" y="577"/>
                </a:cubicBezTo>
                <a:cubicBezTo>
                  <a:pt x="1154" y="258"/>
                  <a:pt x="897" y="1"/>
                  <a:pt x="5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24"/>
          <p:cNvSpPr/>
          <p:nvPr/>
        </p:nvSpPr>
        <p:spPr>
          <a:xfrm>
            <a:off x="6997535" y="2726002"/>
            <a:ext cx="52153" cy="47782"/>
          </a:xfrm>
          <a:custGeom>
            <a:avLst/>
            <a:gdLst/>
            <a:ahLst/>
            <a:cxnLst/>
            <a:rect l="l" t="t" r="r" b="b"/>
            <a:pathLst>
              <a:path w="1154" h="1163" extrusionOk="0">
                <a:moveTo>
                  <a:pt x="577" y="1"/>
                </a:moveTo>
                <a:cubicBezTo>
                  <a:pt x="258" y="1"/>
                  <a:pt x="0" y="258"/>
                  <a:pt x="0" y="577"/>
                </a:cubicBezTo>
                <a:cubicBezTo>
                  <a:pt x="0" y="897"/>
                  <a:pt x="258" y="1163"/>
                  <a:pt x="577" y="1163"/>
                </a:cubicBezTo>
                <a:cubicBezTo>
                  <a:pt x="896" y="1163"/>
                  <a:pt x="1153" y="897"/>
                  <a:pt x="1153" y="577"/>
                </a:cubicBezTo>
                <a:cubicBezTo>
                  <a:pt x="1153" y="258"/>
                  <a:pt x="896" y="1"/>
                  <a:pt x="5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24"/>
          <p:cNvSpPr txBox="1"/>
          <p:nvPr/>
        </p:nvSpPr>
        <p:spPr>
          <a:xfrm>
            <a:off x="1069781" y="3199622"/>
            <a:ext cx="1951290" cy="1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bg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Etapa 1</a:t>
            </a:r>
            <a:endParaRPr sz="1700" dirty="0">
              <a:solidFill>
                <a:schemeClr val="bg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50" name="Google Shape;650;p24"/>
          <p:cNvSpPr txBox="1"/>
          <p:nvPr/>
        </p:nvSpPr>
        <p:spPr>
          <a:xfrm>
            <a:off x="953362" y="3350348"/>
            <a:ext cx="2077530" cy="861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Estudo de viabilidade econômica, financeira e atuarial, para empréstimo consignado</a:t>
            </a:r>
            <a:endParaRPr sz="1200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51" name="Google Shape;651;p24"/>
          <p:cNvSpPr txBox="1"/>
          <p:nvPr/>
        </p:nvSpPr>
        <p:spPr>
          <a:xfrm>
            <a:off x="3591047" y="3181448"/>
            <a:ext cx="1951290" cy="1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bg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Etapa 2</a:t>
            </a:r>
            <a:endParaRPr sz="1700" dirty="0">
              <a:solidFill>
                <a:schemeClr val="bg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52" name="Google Shape;652;p24"/>
          <p:cNvSpPr txBox="1"/>
          <p:nvPr/>
        </p:nvSpPr>
        <p:spPr>
          <a:xfrm>
            <a:off x="3589147" y="3371761"/>
            <a:ext cx="1951290" cy="797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Implementação do Projeto de Empréstimo Consignado </a:t>
            </a:r>
            <a:endParaRPr sz="1200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53" name="Google Shape;653;p24"/>
          <p:cNvSpPr txBox="1"/>
          <p:nvPr/>
        </p:nvSpPr>
        <p:spPr>
          <a:xfrm>
            <a:off x="6042452" y="3150387"/>
            <a:ext cx="1951290" cy="1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bg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Etapa 3</a:t>
            </a:r>
            <a:endParaRPr sz="1700" dirty="0">
              <a:solidFill>
                <a:schemeClr val="bg2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54" name="Google Shape;654;p24"/>
          <p:cNvSpPr txBox="1"/>
          <p:nvPr/>
        </p:nvSpPr>
        <p:spPr>
          <a:xfrm>
            <a:off x="6355191" y="3381750"/>
            <a:ext cx="1354612" cy="5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Operacionalização da Carteira de Consignado</a:t>
            </a:r>
            <a:endParaRPr sz="1200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FAE85216-D625-610E-51F7-86B8C1C7BA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6021" y="1780256"/>
            <a:ext cx="465600" cy="465600"/>
          </a:xfrm>
          <a:prstGeom prst="rect">
            <a:avLst/>
          </a:prstGeom>
        </p:spPr>
      </p:pic>
      <p:pic>
        <p:nvPicPr>
          <p:cNvPr id="21" name="Imagem 20" descr="Ícone&#10;&#10;Descrição gerada automaticamente">
            <a:extLst>
              <a:ext uri="{FF2B5EF4-FFF2-40B4-BE49-F238E27FC236}">
                <a16:creationId xmlns:a16="http://schemas.microsoft.com/office/drawing/2014/main" id="{897EB60C-3893-8FC7-49D6-9ACC46D34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2828" y="1678965"/>
            <a:ext cx="558990" cy="558990"/>
          </a:xfrm>
          <a:prstGeom prst="rect">
            <a:avLst/>
          </a:prstGeom>
        </p:spPr>
      </p:pic>
      <p:pic>
        <p:nvPicPr>
          <p:cNvPr id="23" name="Imagem 22" descr="Ícone&#10;&#10;Descrição gerada automaticamente">
            <a:extLst>
              <a:ext uri="{FF2B5EF4-FFF2-40B4-BE49-F238E27FC236}">
                <a16:creationId xmlns:a16="http://schemas.microsoft.com/office/drawing/2014/main" id="{A10693CA-91D6-96EE-41A8-BBDC04DB6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0129" y="1651646"/>
            <a:ext cx="639118" cy="6391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42A4DAAE-8DE9-3EFF-7726-471B6E1B72D3}"/>
              </a:ext>
            </a:extLst>
          </p:cNvPr>
          <p:cNvCxnSpPr/>
          <p:nvPr/>
        </p:nvCxnSpPr>
        <p:spPr>
          <a:xfrm>
            <a:off x="0" y="1153068"/>
            <a:ext cx="914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oogle Shape;275;p18">
            <a:extLst>
              <a:ext uri="{FF2B5EF4-FFF2-40B4-BE49-F238E27FC236}">
                <a16:creationId xmlns:a16="http://schemas.microsoft.com/office/drawing/2014/main" id="{B04537CF-0A41-115C-96FB-2E40331BD544}"/>
              </a:ext>
            </a:extLst>
          </p:cNvPr>
          <p:cNvSpPr/>
          <p:nvPr/>
        </p:nvSpPr>
        <p:spPr>
          <a:xfrm>
            <a:off x="4190412" y="1388941"/>
            <a:ext cx="751341" cy="751396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27" name="Google Shape;275;p18">
            <a:extLst>
              <a:ext uri="{FF2B5EF4-FFF2-40B4-BE49-F238E27FC236}">
                <a16:creationId xmlns:a16="http://schemas.microsoft.com/office/drawing/2014/main" id="{D4DAED6A-02C8-80C8-5139-6B5A9EC42D7A}"/>
              </a:ext>
            </a:extLst>
          </p:cNvPr>
          <p:cNvSpPr/>
          <p:nvPr/>
        </p:nvSpPr>
        <p:spPr>
          <a:xfrm>
            <a:off x="5874775" y="1380922"/>
            <a:ext cx="751341" cy="751396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31" name="Google Shape;275;p18">
            <a:extLst>
              <a:ext uri="{FF2B5EF4-FFF2-40B4-BE49-F238E27FC236}">
                <a16:creationId xmlns:a16="http://schemas.microsoft.com/office/drawing/2014/main" id="{03E771B0-8A52-FB00-073F-B18CCDF564F5}"/>
              </a:ext>
            </a:extLst>
          </p:cNvPr>
          <p:cNvSpPr/>
          <p:nvPr/>
        </p:nvSpPr>
        <p:spPr>
          <a:xfrm>
            <a:off x="7522347" y="1380922"/>
            <a:ext cx="751341" cy="751396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3" name="Google Shape;275;p18">
            <a:extLst>
              <a:ext uri="{FF2B5EF4-FFF2-40B4-BE49-F238E27FC236}">
                <a16:creationId xmlns:a16="http://schemas.microsoft.com/office/drawing/2014/main" id="{685A03F1-B878-6EF2-CE95-F03820C24B9D}"/>
              </a:ext>
            </a:extLst>
          </p:cNvPr>
          <p:cNvSpPr/>
          <p:nvPr/>
        </p:nvSpPr>
        <p:spPr>
          <a:xfrm>
            <a:off x="854442" y="1408796"/>
            <a:ext cx="751341" cy="751396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2" name="Google Shape;1021;p31">
            <a:extLst>
              <a:ext uri="{FF2B5EF4-FFF2-40B4-BE49-F238E27FC236}">
                <a16:creationId xmlns:a16="http://schemas.microsoft.com/office/drawing/2014/main" id="{05389F97-8A68-F0BE-55B0-2D93F9723086}"/>
              </a:ext>
            </a:extLst>
          </p:cNvPr>
          <p:cNvSpPr/>
          <p:nvPr/>
        </p:nvSpPr>
        <p:spPr>
          <a:xfrm>
            <a:off x="431800" y="1813525"/>
            <a:ext cx="1688354" cy="2216927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00013" dist="19050" dir="1428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5" name="Google Shape;275;p18"/>
          <p:cNvSpPr/>
          <p:nvPr/>
        </p:nvSpPr>
        <p:spPr>
          <a:xfrm>
            <a:off x="927928" y="1496225"/>
            <a:ext cx="616203" cy="616248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135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276" name="Google Shape;276;p18"/>
          <p:cNvSpPr txBox="1"/>
          <p:nvPr/>
        </p:nvSpPr>
        <p:spPr>
          <a:xfrm>
            <a:off x="602335" y="2444555"/>
            <a:ext cx="1261800" cy="485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pt-BR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Definição do Público Alvo</a:t>
            </a:r>
          </a:p>
        </p:txBody>
      </p:sp>
      <p:sp>
        <p:nvSpPr>
          <p:cNvPr id="292" name="Google Shape;292;p18"/>
          <p:cNvSpPr txBox="1">
            <a:spLocks noGrp="1"/>
          </p:cNvSpPr>
          <p:nvPr>
            <p:ph type="title"/>
          </p:nvPr>
        </p:nvSpPr>
        <p:spPr>
          <a:xfrm>
            <a:off x="301447" y="334923"/>
            <a:ext cx="82296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Raleway" pitchFamily="2" charset="0"/>
              </a:rPr>
              <a:t>Estudo de Viabilidade Econômica, Financeira e Atuarial </a:t>
            </a:r>
            <a:endParaRPr sz="2000" b="1" dirty="0">
              <a:latin typeface="Raleway" pitchFamily="2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EE8FD160-5E32-DD38-34C7-EBD24F5122F3}"/>
              </a:ext>
            </a:extLst>
          </p:cNvPr>
          <p:cNvCxnSpPr>
            <a:cxnSpLocks/>
          </p:cNvCxnSpPr>
          <p:nvPr/>
        </p:nvCxnSpPr>
        <p:spPr>
          <a:xfrm>
            <a:off x="1246836" y="1206580"/>
            <a:ext cx="0" cy="2022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275;p18">
            <a:extLst>
              <a:ext uri="{FF2B5EF4-FFF2-40B4-BE49-F238E27FC236}">
                <a16:creationId xmlns:a16="http://schemas.microsoft.com/office/drawing/2014/main" id="{20C87F39-6FD4-F77C-73A1-5888A9C6093B}"/>
              </a:ext>
            </a:extLst>
          </p:cNvPr>
          <p:cNvSpPr/>
          <p:nvPr/>
        </p:nvSpPr>
        <p:spPr>
          <a:xfrm>
            <a:off x="2475389" y="1408796"/>
            <a:ext cx="751341" cy="751396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11" name="Google Shape;1021;p31">
            <a:extLst>
              <a:ext uri="{FF2B5EF4-FFF2-40B4-BE49-F238E27FC236}">
                <a16:creationId xmlns:a16="http://schemas.microsoft.com/office/drawing/2014/main" id="{6F4C0F1E-27F6-8BA2-C798-84368EFED32C}"/>
              </a:ext>
            </a:extLst>
          </p:cNvPr>
          <p:cNvSpPr/>
          <p:nvPr/>
        </p:nvSpPr>
        <p:spPr>
          <a:xfrm>
            <a:off x="2084155" y="1813525"/>
            <a:ext cx="1688354" cy="2216927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00013" dist="19050" dir="1428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275;p18">
            <a:extLst>
              <a:ext uri="{FF2B5EF4-FFF2-40B4-BE49-F238E27FC236}">
                <a16:creationId xmlns:a16="http://schemas.microsoft.com/office/drawing/2014/main" id="{FFDE62D1-F510-A21A-B0BB-0197DEE3A940}"/>
              </a:ext>
            </a:extLst>
          </p:cNvPr>
          <p:cNvSpPr/>
          <p:nvPr/>
        </p:nvSpPr>
        <p:spPr>
          <a:xfrm>
            <a:off x="2548875" y="1496225"/>
            <a:ext cx="616203" cy="616248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5F5270B8-2C75-B692-6BCA-5534DDDEE13F}"/>
              </a:ext>
            </a:extLst>
          </p:cNvPr>
          <p:cNvCxnSpPr>
            <a:cxnSpLocks/>
          </p:cNvCxnSpPr>
          <p:nvPr/>
        </p:nvCxnSpPr>
        <p:spPr>
          <a:xfrm>
            <a:off x="2867783" y="1206580"/>
            <a:ext cx="0" cy="2022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258;p18">
            <a:extLst>
              <a:ext uri="{FF2B5EF4-FFF2-40B4-BE49-F238E27FC236}">
                <a16:creationId xmlns:a16="http://schemas.microsoft.com/office/drawing/2014/main" id="{28C67164-4913-2DC1-909D-3E5BAD81443F}"/>
              </a:ext>
            </a:extLst>
          </p:cNvPr>
          <p:cNvSpPr txBox="1"/>
          <p:nvPr/>
        </p:nvSpPr>
        <p:spPr>
          <a:xfrm>
            <a:off x="2174796" y="2444555"/>
            <a:ext cx="1467831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 Estudo Estatístico e criação de </a:t>
            </a:r>
            <a:r>
              <a:rPr lang="pt-BR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Fundo de Risco</a:t>
            </a:r>
            <a:endParaRPr sz="1300" b="1" dirty="0">
              <a:solidFill>
                <a:schemeClr val="dk1"/>
              </a:solidFill>
              <a:latin typeface="Raleway" pitchFamily="2" charset="0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1021;p31">
            <a:extLst>
              <a:ext uri="{FF2B5EF4-FFF2-40B4-BE49-F238E27FC236}">
                <a16:creationId xmlns:a16="http://schemas.microsoft.com/office/drawing/2014/main" id="{F0B19760-F17A-67BD-8B28-2D4AC63FD743}"/>
              </a:ext>
            </a:extLst>
          </p:cNvPr>
          <p:cNvSpPr/>
          <p:nvPr/>
        </p:nvSpPr>
        <p:spPr>
          <a:xfrm>
            <a:off x="3866392" y="1804349"/>
            <a:ext cx="1688354" cy="2216927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00013" dist="19050" dir="1428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275;p18">
            <a:extLst>
              <a:ext uri="{FF2B5EF4-FFF2-40B4-BE49-F238E27FC236}">
                <a16:creationId xmlns:a16="http://schemas.microsoft.com/office/drawing/2014/main" id="{C0EA1D5E-0A26-291C-0650-58DF32987C40}"/>
              </a:ext>
            </a:extLst>
          </p:cNvPr>
          <p:cNvSpPr/>
          <p:nvPr/>
        </p:nvSpPr>
        <p:spPr>
          <a:xfrm>
            <a:off x="4255352" y="1467824"/>
            <a:ext cx="616203" cy="616248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sz="1300" b="1">
              <a:latin typeface="Raleway" pitchFamily="2" charset="0"/>
            </a:endParaRPr>
          </a:p>
        </p:txBody>
      </p: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41EF71DA-7034-08B2-2F70-2FE9F721B928}"/>
              </a:ext>
            </a:extLst>
          </p:cNvPr>
          <p:cNvCxnSpPr>
            <a:cxnSpLocks/>
          </p:cNvCxnSpPr>
          <p:nvPr/>
        </p:nvCxnSpPr>
        <p:spPr>
          <a:xfrm>
            <a:off x="4582806" y="1186725"/>
            <a:ext cx="0" cy="2022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oogle Shape;1021;p31">
            <a:extLst>
              <a:ext uri="{FF2B5EF4-FFF2-40B4-BE49-F238E27FC236}">
                <a16:creationId xmlns:a16="http://schemas.microsoft.com/office/drawing/2014/main" id="{68318E3F-BEE7-ABF7-33C8-8366F275012A}"/>
              </a:ext>
            </a:extLst>
          </p:cNvPr>
          <p:cNvSpPr/>
          <p:nvPr/>
        </p:nvSpPr>
        <p:spPr>
          <a:xfrm>
            <a:off x="5388865" y="1813525"/>
            <a:ext cx="1688354" cy="2216927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00013" dist="19050" dir="1428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" name="Google Shape;275;p18">
            <a:extLst>
              <a:ext uri="{FF2B5EF4-FFF2-40B4-BE49-F238E27FC236}">
                <a16:creationId xmlns:a16="http://schemas.microsoft.com/office/drawing/2014/main" id="{D056668D-1D2E-1B23-D34B-BC122D13BE5D}"/>
              </a:ext>
            </a:extLst>
          </p:cNvPr>
          <p:cNvSpPr/>
          <p:nvPr/>
        </p:nvSpPr>
        <p:spPr>
          <a:xfrm>
            <a:off x="5939715" y="1459805"/>
            <a:ext cx="616203" cy="616248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F93B2559-082B-EBE2-3F0E-FAEA73D33CDB}"/>
              </a:ext>
            </a:extLst>
          </p:cNvPr>
          <p:cNvCxnSpPr>
            <a:cxnSpLocks/>
          </p:cNvCxnSpPr>
          <p:nvPr/>
        </p:nvCxnSpPr>
        <p:spPr>
          <a:xfrm>
            <a:off x="6271139" y="1202627"/>
            <a:ext cx="0" cy="2022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oogle Shape;1021;p31">
            <a:extLst>
              <a:ext uri="{FF2B5EF4-FFF2-40B4-BE49-F238E27FC236}">
                <a16:creationId xmlns:a16="http://schemas.microsoft.com/office/drawing/2014/main" id="{2B79127A-B057-4E30-FAE8-A6C7DB165503}"/>
              </a:ext>
            </a:extLst>
          </p:cNvPr>
          <p:cNvSpPr/>
          <p:nvPr/>
        </p:nvSpPr>
        <p:spPr>
          <a:xfrm>
            <a:off x="7041222" y="1784493"/>
            <a:ext cx="1688354" cy="2216927"/>
          </a:xfrm>
          <a:prstGeom prst="rect">
            <a:avLst/>
          </a:prstGeom>
          <a:solidFill>
            <a:schemeClr val="lt2"/>
          </a:solidFill>
          <a:ln>
            <a:noFill/>
          </a:ln>
          <a:effectLst>
            <a:outerShdw blurRad="100013" dist="19050" dir="1428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" name="Google Shape;275;p18">
            <a:extLst>
              <a:ext uri="{FF2B5EF4-FFF2-40B4-BE49-F238E27FC236}">
                <a16:creationId xmlns:a16="http://schemas.microsoft.com/office/drawing/2014/main" id="{A443A889-641F-5223-FC75-DFC096BB2F86}"/>
              </a:ext>
            </a:extLst>
          </p:cNvPr>
          <p:cNvSpPr/>
          <p:nvPr/>
        </p:nvSpPr>
        <p:spPr>
          <a:xfrm>
            <a:off x="7587287" y="1459805"/>
            <a:ext cx="616203" cy="616248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513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6C689E95-C3D2-D164-E81E-759D30CDF8BB}"/>
              </a:ext>
            </a:extLst>
          </p:cNvPr>
          <p:cNvCxnSpPr>
            <a:cxnSpLocks/>
          </p:cNvCxnSpPr>
          <p:nvPr/>
        </p:nvCxnSpPr>
        <p:spPr>
          <a:xfrm>
            <a:off x="7914741" y="1178706"/>
            <a:ext cx="0" cy="2022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Google Shape;264;p18"/>
          <p:cNvSpPr txBox="1"/>
          <p:nvPr/>
        </p:nvSpPr>
        <p:spPr>
          <a:xfrm>
            <a:off x="5488363" y="2444555"/>
            <a:ext cx="1539409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pt-BR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Estimativa de operações física e financeira de Empréstimo Consignado</a:t>
            </a:r>
          </a:p>
        </p:txBody>
      </p:sp>
      <p:sp>
        <p:nvSpPr>
          <p:cNvPr id="290" name="Google Shape;290;p18"/>
          <p:cNvSpPr txBox="1"/>
          <p:nvPr/>
        </p:nvSpPr>
        <p:spPr>
          <a:xfrm>
            <a:off x="7129126" y="2444555"/>
            <a:ext cx="1539849" cy="718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pt-BR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Estudo de taxa de juros a ser aplicada aos Empréstimos</a:t>
            </a:r>
          </a:p>
        </p:txBody>
      </p:sp>
      <p:sp>
        <p:nvSpPr>
          <p:cNvPr id="282" name="Google Shape;282;p18"/>
          <p:cNvSpPr txBox="1"/>
          <p:nvPr/>
        </p:nvSpPr>
        <p:spPr>
          <a:xfrm>
            <a:off x="3866392" y="2444555"/>
            <a:ext cx="1489609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pt-BR" sz="1300" b="1" dirty="0">
                <a:solidFill>
                  <a:schemeClr val="bg2"/>
                </a:solidFill>
                <a:latin typeface="Raleway" pitchFamily="2" charset="0"/>
                <a:ea typeface="Fira Sans Extra Condensed Medium"/>
                <a:cs typeface="Fira Sans Extra Condensed Medium"/>
                <a:sym typeface="Fira Sans Extra Condensed Medium"/>
              </a:rPr>
              <a:t>Percentual do PL a ser Consignado</a:t>
            </a:r>
          </a:p>
        </p:txBody>
      </p:sp>
      <p:sp>
        <p:nvSpPr>
          <p:cNvPr id="4" name="Google Shape;275;p18">
            <a:extLst>
              <a:ext uri="{FF2B5EF4-FFF2-40B4-BE49-F238E27FC236}">
                <a16:creationId xmlns:a16="http://schemas.microsoft.com/office/drawing/2014/main" id="{B12989EF-F20F-6CF8-74F4-19D968FBBC07}"/>
              </a:ext>
            </a:extLst>
          </p:cNvPr>
          <p:cNvSpPr/>
          <p:nvPr/>
        </p:nvSpPr>
        <p:spPr>
          <a:xfrm>
            <a:off x="1207597" y="1113047"/>
            <a:ext cx="86419" cy="86425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135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13" name="Google Shape;275;p18">
            <a:extLst>
              <a:ext uri="{FF2B5EF4-FFF2-40B4-BE49-F238E27FC236}">
                <a16:creationId xmlns:a16="http://schemas.microsoft.com/office/drawing/2014/main" id="{626E815A-567F-AAF7-FE29-34DE25E340FC}"/>
              </a:ext>
            </a:extLst>
          </p:cNvPr>
          <p:cNvSpPr/>
          <p:nvPr/>
        </p:nvSpPr>
        <p:spPr>
          <a:xfrm>
            <a:off x="2828544" y="1113047"/>
            <a:ext cx="86419" cy="86425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29" name="Google Shape;275;p18">
            <a:extLst>
              <a:ext uri="{FF2B5EF4-FFF2-40B4-BE49-F238E27FC236}">
                <a16:creationId xmlns:a16="http://schemas.microsoft.com/office/drawing/2014/main" id="{AB5086CA-EA73-0B4C-FA16-21A19E2ABA0D}"/>
              </a:ext>
            </a:extLst>
          </p:cNvPr>
          <p:cNvSpPr/>
          <p:nvPr/>
        </p:nvSpPr>
        <p:spPr>
          <a:xfrm>
            <a:off x="6227930" y="1113047"/>
            <a:ext cx="86419" cy="86425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33" name="Google Shape;275;p18">
            <a:extLst>
              <a:ext uri="{FF2B5EF4-FFF2-40B4-BE49-F238E27FC236}">
                <a16:creationId xmlns:a16="http://schemas.microsoft.com/office/drawing/2014/main" id="{3333B0E1-FBFE-1153-AA2D-6FCCA8E41EC6}"/>
              </a:ext>
            </a:extLst>
          </p:cNvPr>
          <p:cNvSpPr/>
          <p:nvPr/>
        </p:nvSpPr>
        <p:spPr>
          <a:xfrm>
            <a:off x="7875502" y="1113047"/>
            <a:ext cx="86419" cy="86425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0513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sp>
        <p:nvSpPr>
          <p:cNvPr id="25" name="Google Shape;275;p18">
            <a:extLst>
              <a:ext uri="{FF2B5EF4-FFF2-40B4-BE49-F238E27FC236}">
                <a16:creationId xmlns:a16="http://schemas.microsoft.com/office/drawing/2014/main" id="{415439EC-F490-D544-2765-4847F4456B5A}"/>
              </a:ext>
            </a:extLst>
          </p:cNvPr>
          <p:cNvSpPr/>
          <p:nvPr/>
        </p:nvSpPr>
        <p:spPr>
          <a:xfrm>
            <a:off x="4543567" y="1113047"/>
            <a:ext cx="86419" cy="86425"/>
          </a:xfrm>
          <a:custGeom>
            <a:avLst/>
            <a:gdLst/>
            <a:ahLst/>
            <a:cxnLst/>
            <a:rect l="l" t="t" r="r" b="b"/>
            <a:pathLst>
              <a:path w="4672" h="4647" extrusionOk="0">
                <a:moveTo>
                  <a:pt x="2377" y="0"/>
                </a:moveTo>
                <a:cubicBezTo>
                  <a:pt x="1081" y="0"/>
                  <a:pt x="26" y="1027"/>
                  <a:pt x="26" y="2295"/>
                </a:cubicBezTo>
                <a:cubicBezTo>
                  <a:pt x="0" y="3592"/>
                  <a:pt x="1026" y="4646"/>
                  <a:pt x="2323" y="4646"/>
                </a:cubicBezTo>
                <a:cubicBezTo>
                  <a:pt x="2339" y="4646"/>
                  <a:pt x="2354" y="4647"/>
                  <a:pt x="2370" y="4647"/>
                </a:cubicBezTo>
                <a:cubicBezTo>
                  <a:pt x="3617" y="4647"/>
                  <a:pt x="4646" y="3630"/>
                  <a:pt x="4672" y="2349"/>
                </a:cubicBezTo>
                <a:cubicBezTo>
                  <a:pt x="4672" y="1081"/>
                  <a:pt x="3645" y="26"/>
                  <a:pt x="2377" y="0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latin typeface="Raleway" pitchFamily="2" charset="0"/>
            </a:endParaRPr>
          </a:p>
        </p:txBody>
      </p:sp>
      <p:pic>
        <p:nvPicPr>
          <p:cNvPr id="44" name="Imagem 43" descr="Uma imagem contendo lego, brinquedo&#10;&#10;Descrição gerada automaticamente">
            <a:extLst>
              <a:ext uri="{FF2B5EF4-FFF2-40B4-BE49-F238E27FC236}">
                <a16:creationId xmlns:a16="http://schemas.microsoft.com/office/drawing/2014/main" id="{055FA5C8-A122-89A5-FA37-36FA34B0D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547" y="2869452"/>
            <a:ext cx="2900905" cy="2900905"/>
          </a:xfrm>
          <a:prstGeom prst="rect">
            <a:avLst/>
          </a:prstGeom>
        </p:spPr>
      </p:pic>
      <p:pic>
        <p:nvPicPr>
          <p:cNvPr id="56" name="Imagem 55" descr="Ícone&#10;&#10;Descrição gerada automaticamente">
            <a:extLst>
              <a:ext uri="{FF2B5EF4-FFF2-40B4-BE49-F238E27FC236}">
                <a16:creationId xmlns:a16="http://schemas.microsoft.com/office/drawing/2014/main" id="{C9DDCED9-C0DF-FD75-7F35-7D66BD411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582" y="1575808"/>
            <a:ext cx="447660" cy="447660"/>
          </a:xfrm>
          <a:prstGeom prst="rect">
            <a:avLst/>
          </a:prstGeom>
        </p:spPr>
      </p:pic>
      <p:pic>
        <p:nvPicPr>
          <p:cNvPr id="58" name="Imagem 57" descr="Ícone&#10;&#10;Descrição gerada automaticamente">
            <a:extLst>
              <a:ext uri="{FF2B5EF4-FFF2-40B4-BE49-F238E27FC236}">
                <a16:creationId xmlns:a16="http://schemas.microsoft.com/office/drawing/2014/main" id="{9E19D0F1-A32E-5D4C-B6B3-BA8ADEB3B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7017" y="1542703"/>
            <a:ext cx="463673" cy="463673"/>
          </a:xfrm>
          <a:prstGeom prst="rect">
            <a:avLst/>
          </a:prstGeom>
        </p:spPr>
      </p:pic>
      <p:pic>
        <p:nvPicPr>
          <p:cNvPr id="60" name="Imagem 59" descr="Ícone&#10;&#10;Descrição gerada automaticamente">
            <a:extLst>
              <a:ext uri="{FF2B5EF4-FFF2-40B4-BE49-F238E27FC236}">
                <a16:creationId xmlns:a16="http://schemas.microsoft.com/office/drawing/2014/main" id="{F6A85981-E2BB-AD0D-9B49-CDF98C351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801" y="1583138"/>
            <a:ext cx="364098" cy="364098"/>
          </a:xfrm>
          <a:prstGeom prst="rect">
            <a:avLst/>
          </a:prstGeom>
        </p:spPr>
      </p:pic>
      <p:pic>
        <p:nvPicPr>
          <p:cNvPr id="62" name="Imagem 61" descr="Texto, Ícone&#10;&#10;Descrição gerada automaticamente">
            <a:extLst>
              <a:ext uri="{FF2B5EF4-FFF2-40B4-BE49-F238E27FC236}">
                <a16:creationId xmlns:a16="http://schemas.microsoft.com/office/drawing/2014/main" id="{0C4053DA-BABC-C30C-6077-A73C186424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6702" y="1575281"/>
            <a:ext cx="390596" cy="390596"/>
          </a:xfrm>
          <a:prstGeom prst="rect">
            <a:avLst/>
          </a:prstGeom>
        </p:spPr>
      </p:pic>
      <p:pic>
        <p:nvPicPr>
          <p:cNvPr id="192" name="Imagem 191" descr="Ícone&#10;&#10;Descrição gerada automaticamente">
            <a:extLst>
              <a:ext uri="{FF2B5EF4-FFF2-40B4-BE49-F238E27FC236}">
                <a16:creationId xmlns:a16="http://schemas.microsoft.com/office/drawing/2014/main" id="{22633FFF-4E54-FB94-05DD-FC3C1BD24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7627" y="1551104"/>
            <a:ext cx="389280" cy="38928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67326" y="738352"/>
            <a:ext cx="912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* 30 Dias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Google Shape;1856;p45"/>
          <p:cNvSpPr txBox="1">
            <a:spLocks noGrp="1"/>
          </p:cNvSpPr>
          <p:nvPr>
            <p:ph type="title"/>
          </p:nvPr>
        </p:nvSpPr>
        <p:spPr>
          <a:xfrm>
            <a:off x="304288" y="277909"/>
            <a:ext cx="832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dirty="0">
                <a:latin typeface="Raleway" pitchFamily="2" charset="0"/>
              </a:rPr>
              <a:t>Implementação do Empréstimo Consignado</a:t>
            </a:r>
            <a:endParaRPr b="1" dirty="0">
              <a:latin typeface="Raleway" pitchFamily="2" charset="0"/>
            </a:endParaRPr>
          </a:p>
        </p:txBody>
      </p:sp>
      <p:sp>
        <p:nvSpPr>
          <p:cNvPr id="1867" name="Google Shape;1867;p45"/>
          <p:cNvSpPr/>
          <p:nvPr/>
        </p:nvSpPr>
        <p:spPr>
          <a:xfrm>
            <a:off x="-351982" y="-690068"/>
            <a:ext cx="438924" cy="438919"/>
          </a:xfrm>
          <a:custGeom>
            <a:avLst/>
            <a:gdLst/>
            <a:ahLst/>
            <a:cxnLst/>
            <a:rect l="l" t="t" r="r" b="b"/>
            <a:pathLst>
              <a:path w="11658" h="11627" extrusionOk="0">
                <a:moveTo>
                  <a:pt x="6806" y="2017"/>
                </a:moveTo>
                <a:lnTo>
                  <a:pt x="6806" y="2773"/>
                </a:lnTo>
                <a:lnTo>
                  <a:pt x="4758" y="2773"/>
                </a:lnTo>
                <a:lnTo>
                  <a:pt x="4758" y="2017"/>
                </a:lnTo>
                <a:close/>
                <a:moveTo>
                  <a:pt x="7152" y="694"/>
                </a:moveTo>
                <a:cubicBezTo>
                  <a:pt x="7688" y="694"/>
                  <a:pt x="8192" y="1167"/>
                  <a:pt x="8192" y="1702"/>
                </a:cubicBezTo>
                <a:lnTo>
                  <a:pt x="8192" y="2773"/>
                </a:lnTo>
                <a:lnTo>
                  <a:pt x="7499" y="2773"/>
                </a:lnTo>
                <a:lnTo>
                  <a:pt x="7499" y="1702"/>
                </a:lnTo>
                <a:cubicBezTo>
                  <a:pt x="7499" y="1513"/>
                  <a:pt x="7341" y="1356"/>
                  <a:pt x="7152" y="1356"/>
                </a:cubicBezTo>
                <a:lnTo>
                  <a:pt x="4411" y="1356"/>
                </a:lnTo>
                <a:cubicBezTo>
                  <a:pt x="4191" y="1356"/>
                  <a:pt x="4033" y="1513"/>
                  <a:pt x="4033" y="1702"/>
                </a:cubicBezTo>
                <a:lnTo>
                  <a:pt x="4033" y="2773"/>
                </a:lnTo>
                <a:lnTo>
                  <a:pt x="3371" y="2773"/>
                </a:lnTo>
                <a:lnTo>
                  <a:pt x="3371" y="1702"/>
                </a:lnTo>
                <a:cubicBezTo>
                  <a:pt x="3371" y="1167"/>
                  <a:pt x="3844" y="694"/>
                  <a:pt x="4411" y="694"/>
                </a:cubicBezTo>
                <a:close/>
                <a:moveTo>
                  <a:pt x="10618" y="3498"/>
                </a:moveTo>
                <a:cubicBezTo>
                  <a:pt x="10807" y="3498"/>
                  <a:pt x="10964" y="3656"/>
                  <a:pt x="10964" y="3845"/>
                </a:cubicBezTo>
                <a:lnTo>
                  <a:pt x="10964" y="5010"/>
                </a:lnTo>
                <a:cubicBezTo>
                  <a:pt x="9546" y="6239"/>
                  <a:pt x="7688" y="6901"/>
                  <a:pt x="5766" y="6901"/>
                </a:cubicBezTo>
                <a:cubicBezTo>
                  <a:pt x="3876" y="6901"/>
                  <a:pt x="2080" y="6239"/>
                  <a:pt x="662" y="5010"/>
                </a:cubicBezTo>
                <a:lnTo>
                  <a:pt x="662" y="3971"/>
                </a:lnTo>
                <a:cubicBezTo>
                  <a:pt x="662" y="3687"/>
                  <a:pt x="851" y="3498"/>
                  <a:pt x="1135" y="3498"/>
                </a:cubicBezTo>
                <a:close/>
                <a:moveTo>
                  <a:pt x="6806" y="7531"/>
                </a:moveTo>
                <a:lnTo>
                  <a:pt x="6806" y="7940"/>
                </a:lnTo>
                <a:cubicBezTo>
                  <a:pt x="6806" y="8129"/>
                  <a:pt x="6648" y="8287"/>
                  <a:pt x="6459" y="8287"/>
                </a:cubicBezTo>
                <a:lnTo>
                  <a:pt x="5073" y="8287"/>
                </a:lnTo>
                <a:cubicBezTo>
                  <a:pt x="4884" y="8287"/>
                  <a:pt x="4726" y="8129"/>
                  <a:pt x="4726" y="7940"/>
                </a:cubicBezTo>
                <a:lnTo>
                  <a:pt x="4726" y="7531"/>
                </a:lnTo>
                <a:lnTo>
                  <a:pt x="4758" y="7531"/>
                </a:lnTo>
                <a:cubicBezTo>
                  <a:pt x="5104" y="7594"/>
                  <a:pt x="5419" y="7625"/>
                  <a:pt x="5766" y="7625"/>
                </a:cubicBezTo>
                <a:cubicBezTo>
                  <a:pt x="6112" y="7625"/>
                  <a:pt x="6427" y="7594"/>
                  <a:pt x="6806" y="7531"/>
                </a:cubicBezTo>
                <a:close/>
                <a:moveTo>
                  <a:pt x="10964" y="5892"/>
                </a:moveTo>
                <a:lnTo>
                  <a:pt x="10964" y="9988"/>
                </a:lnTo>
                <a:cubicBezTo>
                  <a:pt x="10964" y="10524"/>
                  <a:pt x="10492" y="10996"/>
                  <a:pt x="9956" y="10996"/>
                </a:cubicBezTo>
                <a:lnTo>
                  <a:pt x="1670" y="10996"/>
                </a:lnTo>
                <a:cubicBezTo>
                  <a:pt x="1135" y="10996"/>
                  <a:pt x="662" y="10524"/>
                  <a:pt x="662" y="9988"/>
                </a:cubicBezTo>
                <a:lnTo>
                  <a:pt x="662" y="5892"/>
                </a:lnTo>
                <a:cubicBezTo>
                  <a:pt x="1670" y="6649"/>
                  <a:pt x="2804" y="7184"/>
                  <a:pt x="4065" y="7436"/>
                </a:cubicBezTo>
                <a:lnTo>
                  <a:pt x="4065" y="7940"/>
                </a:lnTo>
                <a:cubicBezTo>
                  <a:pt x="4065" y="8476"/>
                  <a:pt x="4537" y="8948"/>
                  <a:pt x="5104" y="8948"/>
                </a:cubicBezTo>
                <a:lnTo>
                  <a:pt x="6490" y="8948"/>
                </a:lnTo>
                <a:cubicBezTo>
                  <a:pt x="7026" y="8948"/>
                  <a:pt x="7499" y="8476"/>
                  <a:pt x="7499" y="7940"/>
                </a:cubicBezTo>
                <a:lnTo>
                  <a:pt x="7499" y="7436"/>
                </a:lnTo>
                <a:cubicBezTo>
                  <a:pt x="7971" y="7342"/>
                  <a:pt x="8444" y="7184"/>
                  <a:pt x="8916" y="7027"/>
                </a:cubicBezTo>
                <a:cubicBezTo>
                  <a:pt x="9672" y="6743"/>
                  <a:pt x="10334" y="6365"/>
                  <a:pt x="10964" y="5892"/>
                </a:cubicBezTo>
                <a:close/>
                <a:moveTo>
                  <a:pt x="4411" y="1"/>
                </a:moveTo>
                <a:cubicBezTo>
                  <a:pt x="3466" y="1"/>
                  <a:pt x="2710" y="757"/>
                  <a:pt x="2710" y="1702"/>
                </a:cubicBezTo>
                <a:lnTo>
                  <a:pt x="2710" y="2773"/>
                </a:lnTo>
                <a:lnTo>
                  <a:pt x="1135" y="2773"/>
                </a:lnTo>
                <a:cubicBezTo>
                  <a:pt x="505" y="2773"/>
                  <a:pt x="0" y="3277"/>
                  <a:pt x="0" y="3908"/>
                </a:cubicBezTo>
                <a:lnTo>
                  <a:pt x="0" y="9957"/>
                </a:lnTo>
                <a:cubicBezTo>
                  <a:pt x="0" y="10902"/>
                  <a:pt x="725" y="11626"/>
                  <a:pt x="1670" y="11626"/>
                </a:cubicBezTo>
                <a:lnTo>
                  <a:pt x="9956" y="11626"/>
                </a:lnTo>
                <a:cubicBezTo>
                  <a:pt x="10901" y="11626"/>
                  <a:pt x="11657" y="10902"/>
                  <a:pt x="11657" y="9957"/>
                </a:cubicBezTo>
                <a:lnTo>
                  <a:pt x="11657" y="3813"/>
                </a:lnTo>
                <a:cubicBezTo>
                  <a:pt x="11626" y="3246"/>
                  <a:pt x="11153" y="2773"/>
                  <a:pt x="10618" y="2773"/>
                </a:cubicBezTo>
                <a:lnTo>
                  <a:pt x="8853" y="2773"/>
                </a:lnTo>
                <a:lnTo>
                  <a:pt x="8853" y="1702"/>
                </a:lnTo>
                <a:cubicBezTo>
                  <a:pt x="8853" y="757"/>
                  <a:pt x="8097" y="1"/>
                  <a:pt x="7152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8" name="Google Shape;1868;p45"/>
          <p:cNvGrpSpPr/>
          <p:nvPr/>
        </p:nvGrpSpPr>
        <p:grpSpPr>
          <a:xfrm>
            <a:off x="2505800" y="-646644"/>
            <a:ext cx="438922" cy="438911"/>
            <a:chOff x="-2571737" y="2764550"/>
            <a:chExt cx="292225" cy="290650"/>
          </a:xfrm>
        </p:grpSpPr>
        <p:sp>
          <p:nvSpPr>
            <p:cNvPr id="1869" name="Google Shape;1869;p45"/>
            <p:cNvSpPr/>
            <p:nvPr/>
          </p:nvSpPr>
          <p:spPr>
            <a:xfrm>
              <a:off x="-2496085" y="300910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27" y="1"/>
                    <a:pt x="0" y="158"/>
                    <a:pt x="0" y="347"/>
                  </a:cubicBezTo>
                  <a:cubicBezTo>
                    <a:pt x="0" y="536"/>
                    <a:pt x="127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62" y="158"/>
                    <a:pt x="505" y="1"/>
                    <a:pt x="34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5"/>
            <p:cNvSpPr/>
            <p:nvPr/>
          </p:nvSpPr>
          <p:spPr>
            <a:xfrm>
              <a:off x="-2398548" y="2800375"/>
              <a:ext cx="52000" cy="120525"/>
            </a:xfrm>
            <a:custGeom>
              <a:avLst/>
              <a:gdLst/>
              <a:ahLst/>
              <a:cxnLst/>
              <a:rect l="l" t="t" r="r" b="b"/>
              <a:pathLst>
                <a:path w="2080" h="4821" extrusionOk="0">
                  <a:moveTo>
                    <a:pt x="1008" y="0"/>
                  </a:moveTo>
                  <a:cubicBezTo>
                    <a:pt x="819" y="0"/>
                    <a:pt x="662" y="158"/>
                    <a:pt x="662" y="378"/>
                  </a:cubicBezTo>
                  <a:lnTo>
                    <a:pt x="662" y="757"/>
                  </a:lnTo>
                  <a:cubicBezTo>
                    <a:pt x="252" y="914"/>
                    <a:pt x="0" y="1261"/>
                    <a:pt x="0" y="1733"/>
                  </a:cubicBezTo>
                  <a:cubicBezTo>
                    <a:pt x="0" y="2300"/>
                    <a:pt x="473" y="2773"/>
                    <a:pt x="1008" y="2773"/>
                  </a:cubicBezTo>
                  <a:cubicBezTo>
                    <a:pt x="1323" y="2773"/>
                    <a:pt x="1481" y="3119"/>
                    <a:pt x="1260" y="3371"/>
                  </a:cubicBezTo>
                  <a:cubicBezTo>
                    <a:pt x="1197" y="3419"/>
                    <a:pt x="1103" y="3442"/>
                    <a:pt x="1012" y="3442"/>
                  </a:cubicBezTo>
                  <a:cubicBezTo>
                    <a:pt x="922" y="3442"/>
                    <a:pt x="835" y="3419"/>
                    <a:pt x="788" y="3371"/>
                  </a:cubicBezTo>
                  <a:cubicBezTo>
                    <a:pt x="725" y="3308"/>
                    <a:pt x="630" y="3277"/>
                    <a:pt x="540" y="3277"/>
                  </a:cubicBezTo>
                  <a:cubicBezTo>
                    <a:pt x="449" y="3277"/>
                    <a:pt x="362" y="3308"/>
                    <a:pt x="315" y="3371"/>
                  </a:cubicBezTo>
                  <a:cubicBezTo>
                    <a:pt x="189" y="3466"/>
                    <a:pt x="189" y="3718"/>
                    <a:pt x="315" y="3844"/>
                  </a:cubicBezTo>
                  <a:cubicBezTo>
                    <a:pt x="410" y="3939"/>
                    <a:pt x="536" y="4033"/>
                    <a:pt x="693" y="4065"/>
                  </a:cubicBezTo>
                  <a:lnTo>
                    <a:pt x="693" y="4474"/>
                  </a:lnTo>
                  <a:cubicBezTo>
                    <a:pt x="693" y="4663"/>
                    <a:pt x="851" y="4821"/>
                    <a:pt x="1040" y="4821"/>
                  </a:cubicBezTo>
                  <a:cubicBezTo>
                    <a:pt x="1260" y="4821"/>
                    <a:pt x="1418" y="4663"/>
                    <a:pt x="1418" y="4474"/>
                  </a:cubicBezTo>
                  <a:lnTo>
                    <a:pt x="1418" y="4065"/>
                  </a:lnTo>
                  <a:cubicBezTo>
                    <a:pt x="1796" y="3907"/>
                    <a:pt x="2079" y="3560"/>
                    <a:pt x="2079" y="3088"/>
                  </a:cubicBezTo>
                  <a:cubicBezTo>
                    <a:pt x="2079" y="2521"/>
                    <a:pt x="1607" y="2048"/>
                    <a:pt x="1040" y="2048"/>
                  </a:cubicBezTo>
                  <a:cubicBezTo>
                    <a:pt x="851" y="2048"/>
                    <a:pt x="693" y="1891"/>
                    <a:pt x="693" y="1702"/>
                  </a:cubicBezTo>
                  <a:cubicBezTo>
                    <a:pt x="693" y="1495"/>
                    <a:pt x="842" y="1356"/>
                    <a:pt x="1016" y="1356"/>
                  </a:cubicBezTo>
                  <a:cubicBezTo>
                    <a:pt x="1107" y="1356"/>
                    <a:pt x="1205" y="1394"/>
                    <a:pt x="1292" y="1481"/>
                  </a:cubicBezTo>
                  <a:cubicBezTo>
                    <a:pt x="1355" y="1528"/>
                    <a:pt x="1441" y="1552"/>
                    <a:pt x="1528" y="1552"/>
                  </a:cubicBezTo>
                  <a:cubicBezTo>
                    <a:pt x="1615" y="1552"/>
                    <a:pt x="1701" y="1528"/>
                    <a:pt x="1764" y="1481"/>
                  </a:cubicBezTo>
                  <a:cubicBezTo>
                    <a:pt x="1859" y="1355"/>
                    <a:pt x="1859" y="1103"/>
                    <a:pt x="1764" y="1009"/>
                  </a:cubicBezTo>
                  <a:cubicBezTo>
                    <a:pt x="1638" y="883"/>
                    <a:pt x="1512" y="788"/>
                    <a:pt x="1355" y="757"/>
                  </a:cubicBezTo>
                  <a:lnTo>
                    <a:pt x="1355" y="378"/>
                  </a:lnTo>
                  <a:cubicBezTo>
                    <a:pt x="1355" y="158"/>
                    <a:pt x="1197" y="0"/>
                    <a:pt x="100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5"/>
            <p:cNvSpPr/>
            <p:nvPr/>
          </p:nvSpPr>
          <p:spPr>
            <a:xfrm>
              <a:off x="-2571737" y="2764550"/>
              <a:ext cx="292225" cy="290650"/>
            </a:xfrm>
            <a:custGeom>
              <a:avLst/>
              <a:gdLst/>
              <a:ahLst/>
              <a:cxnLst/>
              <a:rect l="l" t="t" r="r" b="b"/>
              <a:pathLst>
                <a:path w="11689" h="11626" extrusionOk="0">
                  <a:moveTo>
                    <a:pt x="5009" y="1355"/>
                  </a:moveTo>
                  <a:cubicBezTo>
                    <a:pt x="4789" y="1576"/>
                    <a:pt x="4694" y="1796"/>
                    <a:pt x="4537" y="2049"/>
                  </a:cubicBezTo>
                  <a:lnTo>
                    <a:pt x="662" y="2049"/>
                  </a:lnTo>
                  <a:lnTo>
                    <a:pt x="662" y="1670"/>
                  </a:lnTo>
                  <a:cubicBezTo>
                    <a:pt x="662" y="1513"/>
                    <a:pt x="819" y="1355"/>
                    <a:pt x="1008" y="1355"/>
                  </a:cubicBezTo>
                  <a:close/>
                  <a:moveTo>
                    <a:pt x="7908" y="694"/>
                  </a:moveTo>
                  <a:cubicBezTo>
                    <a:pt x="9609" y="694"/>
                    <a:pt x="10995" y="2080"/>
                    <a:pt x="10995" y="3781"/>
                  </a:cubicBezTo>
                  <a:cubicBezTo>
                    <a:pt x="10995" y="5451"/>
                    <a:pt x="9609" y="6837"/>
                    <a:pt x="7908" y="6837"/>
                  </a:cubicBezTo>
                  <a:cubicBezTo>
                    <a:pt x="7309" y="6837"/>
                    <a:pt x="6679" y="6680"/>
                    <a:pt x="6206" y="6365"/>
                  </a:cubicBezTo>
                  <a:cubicBezTo>
                    <a:pt x="6162" y="6342"/>
                    <a:pt x="6086" y="6320"/>
                    <a:pt x="6023" y="6320"/>
                  </a:cubicBezTo>
                  <a:cubicBezTo>
                    <a:pt x="5997" y="6320"/>
                    <a:pt x="5973" y="6324"/>
                    <a:pt x="5954" y="6333"/>
                  </a:cubicBezTo>
                  <a:cubicBezTo>
                    <a:pt x="5671" y="6396"/>
                    <a:pt x="5324" y="6522"/>
                    <a:pt x="5009" y="6648"/>
                  </a:cubicBezTo>
                  <a:lnTo>
                    <a:pt x="5324" y="5703"/>
                  </a:lnTo>
                  <a:cubicBezTo>
                    <a:pt x="5356" y="5609"/>
                    <a:pt x="5324" y="5514"/>
                    <a:pt x="5261" y="5420"/>
                  </a:cubicBezTo>
                  <a:cubicBezTo>
                    <a:pt x="4946" y="4947"/>
                    <a:pt x="4789" y="4348"/>
                    <a:pt x="4789" y="3781"/>
                  </a:cubicBezTo>
                  <a:cubicBezTo>
                    <a:pt x="4789" y="2080"/>
                    <a:pt x="6238" y="694"/>
                    <a:pt x="7908" y="694"/>
                  </a:cubicBezTo>
                  <a:close/>
                  <a:moveTo>
                    <a:pt x="4253" y="2710"/>
                  </a:moveTo>
                  <a:cubicBezTo>
                    <a:pt x="4190" y="3025"/>
                    <a:pt x="4096" y="3372"/>
                    <a:pt x="4096" y="3718"/>
                  </a:cubicBezTo>
                  <a:cubicBezTo>
                    <a:pt x="4096" y="4411"/>
                    <a:pt x="4253" y="5041"/>
                    <a:pt x="4600" y="5609"/>
                  </a:cubicBezTo>
                  <a:lnTo>
                    <a:pt x="4127" y="7089"/>
                  </a:lnTo>
                  <a:cubicBezTo>
                    <a:pt x="4096" y="7184"/>
                    <a:pt x="4127" y="7341"/>
                    <a:pt x="4222" y="7436"/>
                  </a:cubicBezTo>
                  <a:cubicBezTo>
                    <a:pt x="4266" y="7480"/>
                    <a:pt x="4358" y="7525"/>
                    <a:pt x="4453" y="7525"/>
                  </a:cubicBezTo>
                  <a:cubicBezTo>
                    <a:pt x="4492" y="7525"/>
                    <a:pt x="4531" y="7517"/>
                    <a:pt x="4568" y="7499"/>
                  </a:cubicBezTo>
                  <a:cubicBezTo>
                    <a:pt x="4568" y="7499"/>
                    <a:pt x="5387" y="7247"/>
                    <a:pt x="6017" y="7026"/>
                  </a:cubicBezTo>
                  <a:cubicBezTo>
                    <a:pt x="6080" y="7089"/>
                    <a:pt x="6143" y="7089"/>
                    <a:pt x="6175" y="7121"/>
                  </a:cubicBezTo>
                  <a:lnTo>
                    <a:pt x="6175" y="8223"/>
                  </a:lnTo>
                  <a:lnTo>
                    <a:pt x="662" y="8223"/>
                  </a:lnTo>
                  <a:lnTo>
                    <a:pt x="662" y="2710"/>
                  </a:lnTo>
                  <a:close/>
                  <a:moveTo>
                    <a:pt x="6112" y="8885"/>
                  </a:moveTo>
                  <a:lnTo>
                    <a:pt x="6112" y="10618"/>
                  </a:lnTo>
                  <a:cubicBezTo>
                    <a:pt x="6143" y="10807"/>
                    <a:pt x="5986" y="10964"/>
                    <a:pt x="5797" y="10964"/>
                  </a:cubicBezTo>
                  <a:lnTo>
                    <a:pt x="977" y="10964"/>
                  </a:lnTo>
                  <a:cubicBezTo>
                    <a:pt x="788" y="10964"/>
                    <a:pt x="630" y="10807"/>
                    <a:pt x="630" y="10618"/>
                  </a:cubicBezTo>
                  <a:lnTo>
                    <a:pt x="630" y="8885"/>
                  </a:lnTo>
                  <a:close/>
                  <a:moveTo>
                    <a:pt x="7908" y="1"/>
                  </a:moveTo>
                  <a:cubicBezTo>
                    <a:pt x="7120" y="1"/>
                    <a:pt x="6364" y="221"/>
                    <a:pt x="5734" y="662"/>
                  </a:cubicBezTo>
                  <a:lnTo>
                    <a:pt x="1008" y="662"/>
                  </a:lnTo>
                  <a:cubicBezTo>
                    <a:pt x="473" y="662"/>
                    <a:pt x="0" y="1135"/>
                    <a:pt x="0" y="1670"/>
                  </a:cubicBezTo>
                  <a:lnTo>
                    <a:pt x="0" y="10618"/>
                  </a:lnTo>
                  <a:cubicBezTo>
                    <a:pt x="0" y="11153"/>
                    <a:pt x="473" y="11626"/>
                    <a:pt x="1008" y="11626"/>
                  </a:cubicBezTo>
                  <a:lnTo>
                    <a:pt x="5828" y="11626"/>
                  </a:lnTo>
                  <a:cubicBezTo>
                    <a:pt x="6364" y="11626"/>
                    <a:pt x="6837" y="11153"/>
                    <a:pt x="6837" y="10618"/>
                  </a:cubicBezTo>
                  <a:lnTo>
                    <a:pt x="6837" y="7341"/>
                  </a:lnTo>
                  <a:cubicBezTo>
                    <a:pt x="7215" y="7436"/>
                    <a:pt x="7561" y="7499"/>
                    <a:pt x="7908" y="7499"/>
                  </a:cubicBezTo>
                  <a:cubicBezTo>
                    <a:pt x="9987" y="7499"/>
                    <a:pt x="11688" y="5798"/>
                    <a:pt x="11688" y="3718"/>
                  </a:cubicBezTo>
                  <a:cubicBezTo>
                    <a:pt x="11657" y="1670"/>
                    <a:pt x="9956" y="1"/>
                    <a:pt x="79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2" name="Google Shape;1872;p45"/>
          <p:cNvGrpSpPr/>
          <p:nvPr/>
        </p:nvGrpSpPr>
        <p:grpSpPr>
          <a:xfrm>
            <a:off x="1120915" y="-630002"/>
            <a:ext cx="438922" cy="438924"/>
            <a:chOff x="-5635200" y="2037975"/>
            <a:chExt cx="293025" cy="291450"/>
          </a:xfrm>
        </p:grpSpPr>
        <p:sp>
          <p:nvSpPr>
            <p:cNvPr id="1873" name="Google Shape;1873;p45"/>
            <p:cNvSpPr/>
            <p:nvPr/>
          </p:nvSpPr>
          <p:spPr>
            <a:xfrm>
              <a:off x="-5635200" y="2037975"/>
              <a:ext cx="293025" cy="291450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2395" y="725"/>
                  </a:moveTo>
                  <a:cubicBezTo>
                    <a:pt x="2930" y="725"/>
                    <a:pt x="3403" y="1197"/>
                    <a:pt x="3403" y="1733"/>
                  </a:cubicBezTo>
                  <a:cubicBezTo>
                    <a:pt x="3403" y="2300"/>
                    <a:pt x="2930" y="2773"/>
                    <a:pt x="2395" y="2773"/>
                  </a:cubicBezTo>
                  <a:cubicBezTo>
                    <a:pt x="1828" y="2773"/>
                    <a:pt x="1355" y="2300"/>
                    <a:pt x="1355" y="1733"/>
                  </a:cubicBezTo>
                  <a:cubicBezTo>
                    <a:pt x="1355" y="1197"/>
                    <a:pt x="1828" y="725"/>
                    <a:pt x="2395" y="725"/>
                  </a:cubicBezTo>
                  <a:close/>
                  <a:moveTo>
                    <a:pt x="10303" y="725"/>
                  </a:moveTo>
                  <a:lnTo>
                    <a:pt x="10303" y="6585"/>
                  </a:lnTo>
                  <a:lnTo>
                    <a:pt x="10334" y="6585"/>
                  </a:lnTo>
                  <a:cubicBezTo>
                    <a:pt x="10334" y="6774"/>
                    <a:pt x="10177" y="6931"/>
                    <a:pt x="9988" y="6931"/>
                  </a:cubicBezTo>
                  <a:lnTo>
                    <a:pt x="4789" y="6931"/>
                  </a:lnTo>
                  <a:lnTo>
                    <a:pt x="4789" y="5167"/>
                  </a:lnTo>
                  <a:cubicBezTo>
                    <a:pt x="4789" y="4253"/>
                    <a:pt x="4285" y="3434"/>
                    <a:pt x="3498" y="3025"/>
                  </a:cubicBezTo>
                  <a:cubicBezTo>
                    <a:pt x="3844" y="2710"/>
                    <a:pt x="4096" y="2237"/>
                    <a:pt x="4096" y="1733"/>
                  </a:cubicBezTo>
                  <a:cubicBezTo>
                    <a:pt x="4096" y="1355"/>
                    <a:pt x="3970" y="977"/>
                    <a:pt x="3718" y="725"/>
                  </a:cubicBezTo>
                  <a:close/>
                  <a:moveTo>
                    <a:pt x="2710" y="3466"/>
                  </a:moveTo>
                  <a:cubicBezTo>
                    <a:pt x="3498" y="3623"/>
                    <a:pt x="4096" y="4316"/>
                    <a:pt x="4096" y="5167"/>
                  </a:cubicBezTo>
                  <a:lnTo>
                    <a:pt x="4096" y="7246"/>
                  </a:lnTo>
                  <a:cubicBezTo>
                    <a:pt x="4128" y="7435"/>
                    <a:pt x="3970" y="7593"/>
                    <a:pt x="3750" y="7593"/>
                  </a:cubicBezTo>
                  <a:cubicBezTo>
                    <a:pt x="3561" y="7593"/>
                    <a:pt x="3403" y="7750"/>
                    <a:pt x="3403" y="7971"/>
                  </a:cubicBezTo>
                  <a:lnTo>
                    <a:pt x="3403" y="10712"/>
                  </a:lnTo>
                  <a:cubicBezTo>
                    <a:pt x="3403" y="10901"/>
                    <a:pt x="3246" y="11058"/>
                    <a:pt x="3056" y="11058"/>
                  </a:cubicBezTo>
                  <a:lnTo>
                    <a:pt x="1670" y="11058"/>
                  </a:lnTo>
                  <a:cubicBezTo>
                    <a:pt x="1481" y="11058"/>
                    <a:pt x="1324" y="10901"/>
                    <a:pt x="1324" y="10712"/>
                  </a:cubicBezTo>
                  <a:lnTo>
                    <a:pt x="1324" y="7971"/>
                  </a:lnTo>
                  <a:cubicBezTo>
                    <a:pt x="1324" y="7750"/>
                    <a:pt x="1166" y="7593"/>
                    <a:pt x="977" y="7593"/>
                  </a:cubicBezTo>
                  <a:cubicBezTo>
                    <a:pt x="788" y="7593"/>
                    <a:pt x="631" y="7435"/>
                    <a:pt x="631" y="7246"/>
                  </a:cubicBezTo>
                  <a:lnTo>
                    <a:pt x="631" y="5167"/>
                  </a:lnTo>
                  <a:cubicBezTo>
                    <a:pt x="631" y="4316"/>
                    <a:pt x="1198" y="3623"/>
                    <a:pt x="1985" y="3466"/>
                  </a:cubicBezTo>
                  <a:lnTo>
                    <a:pt x="1985" y="5829"/>
                  </a:lnTo>
                  <a:cubicBezTo>
                    <a:pt x="1985" y="6018"/>
                    <a:pt x="2143" y="6175"/>
                    <a:pt x="2363" y="6175"/>
                  </a:cubicBezTo>
                  <a:cubicBezTo>
                    <a:pt x="2552" y="6175"/>
                    <a:pt x="2710" y="6018"/>
                    <a:pt x="2710" y="5829"/>
                  </a:cubicBezTo>
                  <a:lnTo>
                    <a:pt x="2710" y="3466"/>
                  </a:lnTo>
                  <a:close/>
                  <a:moveTo>
                    <a:pt x="2395" y="0"/>
                  </a:moveTo>
                  <a:cubicBezTo>
                    <a:pt x="1450" y="0"/>
                    <a:pt x="694" y="756"/>
                    <a:pt x="694" y="1702"/>
                  </a:cubicBezTo>
                  <a:cubicBezTo>
                    <a:pt x="694" y="2206"/>
                    <a:pt x="946" y="2678"/>
                    <a:pt x="1292" y="2993"/>
                  </a:cubicBezTo>
                  <a:cubicBezTo>
                    <a:pt x="536" y="3403"/>
                    <a:pt x="1" y="4222"/>
                    <a:pt x="1" y="5136"/>
                  </a:cubicBezTo>
                  <a:lnTo>
                    <a:pt x="1" y="7215"/>
                  </a:lnTo>
                  <a:cubicBezTo>
                    <a:pt x="1" y="7656"/>
                    <a:pt x="253" y="8034"/>
                    <a:pt x="662" y="8192"/>
                  </a:cubicBezTo>
                  <a:lnTo>
                    <a:pt x="662" y="10649"/>
                  </a:lnTo>
                  <a:cubicBezTo>
                    <a:pt x="662" y="11184"/>
                    <a:pt x="1135" y="11657"/>
                    <a:pt x="1670" y="11657"/>
                  </a:cubicBezTo>
                  <a:lnTo>
                    <a:pt x="3056" y="11657"/>
                  </a:lnTo>
                  <a:cubicBezTo>
                    <a:pt x="3624" y="11657"/>
                    <a:pt x="4096" y="11184"/>
                    <a:pt x="4096" y="10649"/>
                  </a:cubicBezTo>
                  <a:lnTo>
                    <a:pt x="4096" y="8192"/>
                  </a:lnTo>
                  <a:cubicBezTo>
                    <a:pt x="4348" y="8065"/>
                    <a:pt x="4600" y="7876"/>
                    <a:pt x="4726" y="7561"/>
                  </a:cubicBezTo>
                  <a:lnTo>
                    <a:pt x="9988" y="7561"/>
                  </a:lnTo>
                  <a:cubicBezTo>
                    <a:pt x="10555" y="7561"/>
                    <a:pt x="11027" y="7089"/>
                    <a:pt x="11027" y="6553"/>
                  </a:cubicBezTo>
                  <a:lnTo>
                    <a:pt x="11027" y="662"/>
                  </a:lnTo>
                  <a:lnTo>
                    <a:pt x="11374" y="662"/>
                  </a:lnTo>
                  <a:cubicBezTo>
                    <a:pt x="11563" y="662"/>
                    <a:pt x="11720" y="504"/>
                    <a:pt x="11720" y="315"/>
                  </a:cubicBezTo>
                  <a:cubicBezTo>
                    <a:pt x="11720" y="158"/>
                    <a:pt x="11563" y="0"/>
                    <a:pt x="113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5"/>
            <p:cNvSpPr/>
            <p:nvPr/>
          </p:nvSpPr>
          <p:spPr>
            <a:xfrm>
              <a:off x="-5496575" y="2072625"/>
              <a:ext cx="102425" cy="102425"/>
            </a:xfrm>
            <a:custGeom>
              <a:avLst/>
              <a:gdLst/>
              <a:ahLst/>
              <a:cxnLst/>
              <a:rect l="l" t="t" r="r" b="b"/>
              <a:pathLst>
                <a:path w="4097" h="4097" extrusionOk="0">
                  <a:moveTo>
                    <a:pt x="2395" y="725"/>
                  </a:moveTo>
                  <a:cubicBezTo>
                    <a:pt x="2867" y="851"/>
                    <a:pt x="3245" y="1229"/>
                    <a:pt x="3371" y="1733"/>
                  </a:cubicBezTo>
                  <a:lnTo>
                    <a:pt x="2395" y="1733"/>
                  </a:lnTo>
                  <a:lnTo>
                    <a:pt x="2395" y="725"/>
                  </a:lnTo>
                  <a:close/>
                  <a:moveTo>
                    <a:pt x="1733" y="757"/>
                  </a:moveTo>
                  <a:lnTo>
                    <a:pt x="1733" y="2080"/>
                  </a:lnTo>
                  <a:cubicBezTo>
                    <a:pt x="1733" y="2269"/>
                    <a:pt x="1891" y="2426"/>
                    <a:pt x="2080" y="2426"/>
                  </a:cubicBezTo>
                  <a:lnTo>
                    <a:pt x="3403" y="2426"/>
                  </a:lnTo>
                  <a:cubicBezTo>
                    <a:pt x="3245" y="3025"/>
                    <a:pt x="2741" y="3466"/>
                    <a:pt x="2080" y="3466"/>
                  </a:cubicBezTo>
                  <a:cubicBezTo>
                    <a:pt x="1324" y="3466"/>
                    <a:pt x="693" y="2836"/>
                    <a:pt x="693" y="2080"/>
                  </a:cubicBezTo>
                  <a:cubicBezTo>
                    <a:pt x="693" y="1418"/>
                    <a:pt x="1135" y="851"/>
                    <a:pt x="1733" y="757"/>
                  </a:cubicBezTo>
                  <a:close/>
                  <a:moveTo>
                    <a:pt x="2048" y="0"/>
                  </a:moveTo>
                  <a:cubicBezTo>
                    <a:pt x="883" y="0"/>
                    <a:pt x="0" y="914"/>
                    <a:pt x="0" y="2048"/>
                  </a:cubicBezTo>
                  <a:cubicBezTo>
                    <a:pt x="0" y="3182"/>
                    <a:pt x="946" y="4096"/>
                    <a:pt x="2048" y="4096"/>
                  </a:cubicBezTo>
                  <a:cubicBezTo>
                    <a:pt x="3182" y="4096"/>
                    <a:pt x="4096" y="3182"/>
                    <a:pt x="4096" y="2048"/>
                  </a:cubicBezTo>
                  <a:cubicBezTo>
                    <a:pt x="4096" y="914"/>
                    <a:pt x="3182" y="0"/>
                    <a:pt x="20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8" name="Google Shape;1878;p45"/>
          <p:cNvGrpSpPr/>
          <p:nvPr/>
        </p:nvGrpSpPr>
        <p:grpSpPr>
          <a:xfrm>
            <a:off x="-1779407" y="-646643"/>
            <a:ext cx="438922" cy="438924"/>
            <a:chOff x="-1333975" y="2365850"/>
            <a:chExt cx="292225" cy="293575"/>
          </a:xfrm>
        </p:grpSpPr>
        <p:sp>
          <p:nvSpPr>
            <p:cNvPr id="1879" name="Google Shape;1879;p45"/>
            <p:cNvSpPr/>
            <p:nvPr/>
          </p:nvSpPr>
          <p:spPr>
            <a:xfrm>
              <a:off x="-1285150" y="2365850"/>
              <a:ext cx="191225" cy="293575"/>
            </a:xfrm>
            <a:custGeom>
              <a:avLst/>
              <a:gdLst/>
              <a:ahLst/>
              <a:cxnLst/>
              <a:rect l="l" t="t" r="r" b="b"/>
              <a:pathLst>
                <a:path w="7649" h="11743" extrusionOk="0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45"/>
            <p:cNvSpPr/>
            <p:nvPr/>
          </p:nvSpPr>
          <p:spPr>
            <a:xfrm>
              <a:off x="-107642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5"/>
            <p:cNvSpPr/>
            <p:nvPr/>
          </p:nvSpPr>
          <p:spPr>
            <a:xfrm>
              <a:off x="-1333975" y="2452250"/>
              <a:ext cx="34675" cy="18150"/>
            </a:xfrm>
            <a:custGeom>
              <a:avLst/>
              <a:gdLst/>
              <a:ahLst/>
              <a:cxnLst/>
              <a:rect l="l" t="t" r="r" b="b"/>
              <a:pathLst>
                <a:path w="1387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5"/>
            <p:cNvSpPr/>
            <p:nvPr/>
          </p:nvSpPr>
          <p:spPr>
            <a:xfrm>
              <a:off x="-1093750" y="2383050"/>
              <a:ext cx="35450" cy="26575"/>
            </a:xfrm>
            <a:custGeom>
              <a:avLst/>
              <a:gdLst/>
              <a:ahLst/>
              <a:cxnLst/>
              <a:rect l="l" t="t" r="r" b="b"/>
              <a:pathLst>
                <a:path w="1418" h="1063" extrusionOk="0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45"/>
            <p:cNvSpPr/>
            <p:nvPr/>
          </p:nvSpPr>
          <p:spPr>
            <a:xfrm>
              <a:off x="-1317450" y="2512575"/>
              <a:ext cx="35475" cy="26225"/>
            </a:xfrm>
            <a:custGeom>
              <a:avLst/>
              <a:gdLst/>
              <a:ahLst/>
              <a:cxnLst/>
              <a:rect l="l" t="t" r="r" b="b"/>
              <a:pathLst>
                <a:path w="1419" h="1049" extrusionOk="0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45"/>
            <p:cNvSpPr/>
            <p:nvPr/>
          </p:nvSpPr>
          <p:spPr>
            <a:xfrm>
              <a:off x="-1092975" y="2512575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45"/>
            <p:cNvSpPr/>
            <p:nvPr/>
          </p:nvSpPr>
          <p:spPr>
            <a:xfrm>
              <a:off x="-1316650" y="2383750"/>
              <a:ext cx="34675" cy="25525"/>
            </a:xfrm>
            <a:custGeom>
              <a:avLst/>
              <a:gdLst/>
              <a:ahLst/>
              <a:cxnLst/>
              <a:rect l="l" t="t" r="r" b="b"/>
              <a:pathLst>
                <a:path w="1387" h="1021" extrusionOk="0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45"/>
            <p:cNvSpPr/>
            <p:nvPr/>
          </p:nvSpPr>
          <p:spPr>
            <a:xfrm>
              <a:off x="-1239475" y="2401575"/>
              <a:ext cx="102425" cy="153100"/>
            </a:xfrm>
            <a:custGeom>
              <a:avLst/>
              <a:gdLst/>
              <a:ahLst/>
              <a:cxnLst/>
              <a:rect l="l" t="t" r="r" b="b"/>
              <a:pathLst>
                <a:path w="4097" h="6124" extrusionOk="0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94" name="Google Shape;1894;p45"/>
          <p:cNvSpPr/>
          <p:nvPr/>
        </p:nvSpPr>
        <p:spPr>
          <a:xfrm rot="10800000">
            <a:off x="6884511" y="2959977"/>
            <a:ext cx="919064" cy="459771"/>
          </a:xfrm>
          <a:custGeom>
            <a:avLst/>
            <a:gdLst/>
            <a:ahLst/>
            <a:cxnLst/>
            <a:rect l="l" t="t" r="r" b="b"/>
            <a:pathLst>
              <a:path w="44066" h="22050" fill="none" extrusionOk="0">
                <a:moveTo>
                  <a:pt x="1" y="22050"/>
                </a:moveTo>
                <a:cubicBezTo>
                  <a:pt x="1" y="9874"/>
                  <a:pt x="9874" y="1"/>
                  <a:pt x="22050" y="1"/>
                </a:cubicBezTo>
                <a:cubicBezTo>
                  <a:pt x="34192" y="1"/>
                  <a:pt x="44065" y="9874"/>
                  <a:pt x="44065" y="22050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5" name="Google Shape;1895;p45"/>
          <p:cNvSpPr/>
          <p:nvPr/>
        </p:nvSpPr>
        <p:spPr>
          <a:xfrm rot="10800000">
            <a:off x="5965494" y="2500856"/>
            <a:ext cx="919064" cy="459083"/>
          </a:xfrm>
          <a:custGeom>
            <a:avLst/>
            <a:gdLst/>
            <a:ahLst/>
            <a:cxnLst/>
            <a:rect l="l" t="t" r="r" b="b"/>
            <a:pathLst>
              <a:path w="44066" h="22017" fill="none" extrusionOk="0">
                <a:moveTo>
                  <a:pt x="44065" y="1"/>
                </a:moveTo>
                <a:cubicBezTo>
                  <a:pt x="44065" y="12176"/>
                  <a:pt x="34191" y="22016"/>
                  <a:pt x="22049" y="22016"/>
                </a:cubicBezTo>
                <a:cubicBezTo>
                  <a:pt x="9874" y="22016"/>
                  <a:pt x="0" y="12176"/>
                  <a:pt x="0" y="1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6" name="Google Shape;1896;p45"/>
          <p:cNvSpPr/>
          <p:nvPr/>
        </p:nvSpPr>
        <p:spPr>
          <a:xfrm rot="10800000">
            <a:off x="5046499" y="2959977"/>
            <a:ext cx="919044" cy="459771"/>
          </a:xfrm>
          <a:custGeom>
            <a:avLst/>
            <a:gdLst/>
            <a:ahLst/>
            <a:cxnLst/>
            <a:rect l="l" t="t" r="r" b="b"/>
            <a:pathLst>
              <a:path w="44065" h="22050" fill="none" extrusionOk="0">
                <a:moveTo>
                  <a:pt x="0" y="22050"/>
                </a:moveTo>
                <a:cubicBezTo>
                  <a:pt x="0" y="9874"/>
                  <a:pt x="9874" y="1"/>
                  <a:pt x="22049" y="1"/>
                </a:cubicBezTo>
                <a:cubicBezTo>
                  <a:pt x="34191" y="1"/>
                  <a:pt x="44065" y="9874"/>
                  <a:pt x="44065" y="22050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7" name="Google Shape;1897;p45"/>
          <p:cNvSpPr/>
          <p:nvPr/>
        </p:nvSpPr>
        <p:spPr>
          <a:xfrm rot="10800000">
            <a:off x="4127482" y="2500856"/>
            <a:ext cx="919064" cy="459083"/>
          </a:xfrm>
          <a:custGeom>
            <a:avLst/>
            <a:gdLst/>
            <a:ahLst/>
            <a:cxnLst/>
            <a:rect l="l" t="t" r="r" b="b"/>
            <a:pathLst>
              <a:path w="44066" h="22017" fill="none" extrusionOk="0">
                <a:moveTo>
                  <a:pt x="44066" y="1"/>
                </a:moveTo>
                <a:cubicBezTo>
                  <a:pt x="44066" y="12176"/>
                  <a:pt x="34192" y="22016"/>
                  <a:pt x="22017" y="22016"/>
                </a:cubicBezTo>
                <a:cubicBezTo>
                  <a:pt x="9875" y="22016"/>
                  <a:pt x="1" y="12176"/>
                  <a:pt x="1" y="1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8" name="Google Shape;1898;p45"/>
          <p:cNvSpPr/>
          <p:nvPr/>
        </p:nvSpPr>
        <p:spPr>
          <a:xfrm rot="10800000">
            <a:off x="6999308" y="2615667"/>
            <a:ext cx="705472" cy="704606"/>
          </a:xfrm>
          <a:custGeom>
            <a:avLst/>
            <a:gdLst/>
            <a:ahLst/>
            <a:cxnLst/>
            <a:rect l="l" t="t" r="r" b="b"/>
            <a:pathLst>
              <a:path w="33825" h="33792" extrusionOk="0">
                <a:moveTo>
                  <a:pt x="16912" y="1835"/>
                </a:moveTo>
                <a:cubicBezTo>
                  <a:pt x="25218" y="1835"/>
                  <a:pt x="31956" y="8573"/>
                  <a:pt x="31956" y="16879"/>
                </a:cubicBezTo>
                <a:cubicBezTo>
                  <a:pt x="31956" y="25185"/>
                  <a:pt x="25218" y="31923"/>
                  <a:pt x="16912" y="31923"/>
                </a:cubicBezTo>
                <a:cubicBezTo>
                  <a:pt x="8606" y="31923"/>
                  <a:pt x="1868" y="25185"/>
                  <a:pt x="1868" y="16879"/>
                </a:cubicBezTo>
                <a:cubicBezTo>
                  <a:pt x="1868" y="8573"/>
                  <a:pt x="8606" y="1835"/>
                  <a:pt x="16912" y="1835"/>
                </a:cubicBezTo>
                <a:close/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52" y="33791"/>
                  <a:pt x="33824" y="26219"/>
                  <a:pt x="33824" y="16879"/>
                </a:cubicBezTo>
                <a:cubicBezTo>
                  <a:pt x="33824" y="7539"/>
                  <a:pt x="26252" y="1"/>
                  <a:pt x="16912" y="1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9" name="Google Shape;1899;p45"/>
          <p:cNvSpPr/>
          <p:nvPr/>
        </p:nvSpPr>
        <p:spPr>
          <a:xfrm rot="10800000">
            <a:off x="6072637" y="2615667"/>
            <a:ext cx="704784" cy="704606"/>
          </a:xfrm>
          <a:custGeom>
            <a:avLst/>
            <a:gdLst/>
            <a:ahLst/>
            <a:cxnLst/>
            <a:rect l="l" t="t" r="r" b="b"/>
            <a:pathLst>
              <a:path w="33792" h="33792" extrusionOk="0"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19" y="33791"/>
                  <a:pt x="33791" y="26219"/>
                  <a:pt x="33791" y="16879"/>
                </a:cubicBezTo>
                <a:cubicBezTo>
                  <a:pt x="33791" y="7539"/>
                  <a:pt x="26252" y="1"/>
                  <a:pt x="16912" y="1"/>
                </a:cubicBezTo>
                <a:close/>
                <a:moveTo>
                  <a:pt x="16912" y="31923"/>
                </a:moveTo>
                <a:cubicBezTo>
                  <a:pt x="8607" y="31923"/>
                  <a:pt x="1868" y="25185"/>
                  <a:pt x="1868" y="16879"/>
                </a:cubicBezTo>
                <a:cubicBezTo>
                  <a:pt x="1868" y="8573"/>
                  <a:pt x="8607" y="1835"/>
                  <a:pt x="16912" y="1835"/>
                </a:cubicBezTo>
                <a:cubicBezTo>
                  <a:pt x="25218" y="1835"/>
                  <a:pt x="31957" y="8573"/>
                  <a:pt x="31957" y="16879"/>
                </a:cubicBezTo>
                <a:cubicBezTo>
                  <a:pt x="31957" y="25185"/>
                  <a:pt x="25218" y="31923"/>
                  <a:pt x="16912" y="31923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0" name="Google Shape;1900;p45"/>
          <p:cNvSpPr/>
          <p:nvPr/>
        </p:nvSpPr>
        <p:spPr>
          <a:xfrm rot="10800000">
            <a:off x="5145279" y="2615667"/>
            <a:ext cx="704784" cy="704606"/>
          </a:xfrm>
          <a:custGeom>
            <a:avLst/>
            <a:gdLst/>
            <a:ahLst/>
            <a:cxnLst/>
            <a:rect l="l" t="t" r="r" b="b"/>
            <a:pathLst>
              <a:path w="33792" h="33792" extrusionOk="0">
                <a:moveTo>
                  <a:pt x="16879" y="1"/>
                </a:moveTo>
                <a:cubicBezTo>
                  <a:pt x="7539" y="1"/>
                  <a:pt x="0" y="7539"/>
                  <a:pt x="0" y="16879"/>
                </a:cubicBezTo>
                <a:cubicBezTo>
                  <a:pt x="0" y="26219"/>
                  <a:pt x="7539" y="33791"/>
                  <a:pt x="16879" y="33791"/>
                </a:cubicBezTo>
                <a:cubicBezTo>
                  <a:pt x="26219" y="33791"/>
                  <a:pt x="33791" y="26219"/>
                  <a:pt x="33791" y="16879"/>
                </a:cubicBezTo>
                <a:cubicBezTo>
                  <a:pt x="33791" y="7539"/>
                  <a:pt x="26219" y="1"/>
                  <a:pt x="16879" y="1"/>
                </a:cubicBezTo>
                <a:close/>
                <a:moveTo>
                  <a:pt x="16879" y="31923"/>
                </a:moveTo>
                <a:cubicBezTo>
                  <a:pt x="8573" y="31923"/>
                  <a:pt x="1835" y="25185"/>
                  <a:pt x="1835" y="16879"/>
                </a:cubicBezTo>
                <a:cubicBezTo>
                  <a:pt x="1835" y="8573"/>
                  <a:pt x="8573" y="1835"/>
                  <a:pt x="16879" y="1835"/>
                </a:cubicBezTo>
                <a:cubicBezTo>
                  <a:pt x="25185" y="1835"/>
                  <a:pt x="31923" y="8573"/>
                  <a:pt x="31923" y="16879"/>
                </a:cubicBezTo>
                <a:cubicBezTo>
                  <a:pt x="31923" y="25185"/>
                  <a:pt x="25185" y="31923"/>
                  <a:pt x="16879" y="31923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1" name="Google Shape;1901;p45"/>
          <p:cNvSpPr/>
          <p:nvPr/>
        </p:nvSpPr>
        <p:spPr>
          <a:xfrm rot="10800000">
            <a:off x="4218628" y="2615667"/>
            <a:ext cx="704763" cy="704606"/>
          </a:xfrm>
          <a:custGeom>
            <a:avLst/>
            <a:gdLst/>
            <a:ahLst/>
            <a:cxnLst/>
            <a:rect l="l" t="t" r="r" b="b"/>
            <a:pathLst>
              <a:path w="33791" h="33792" extrusionOk="0"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52" y="33791"/>
                  <a:pt x="33791" y="26219"/>
                  <a:pt x="33791" y="16879"/>
                </a:cubicBezTo>
                <a:cubicBezTo>
                  <a:pt x="33791" y="7539"/>
                  <a:pt x="26252" y="1"/>
                  <a:pt x="16912" y="1"/>
                </a:cubicBezTo>
                <a:close/>
                <a:moveTo>
                  <a:pt x="16912" y="31923"/>
                </a:moveTo>
                <a:cubicBezTo>
                  <a:pt x="8606" y="31923"/>
                  <a:pt x="1868" y="25185"/>
                  <a:pt x="1868" y="16879"/>
                </a:cubicBezTo>
                <a:cubicBezTo>
                  <a:pt x="1868" y="8573"/>
                  <a:pt x="8606" y="1835"/>
                  <a:pt x="16912" y="1835"/>
                </a:cubicBezTo>
                <a:cubicBezTo>
                  <a:pt x="25218" y="1835"/>
                  <a:pt x="31956" y="8573"/>
                  <a:pt x="31956" y="16879"/>
                </a:cubicBezTo>
                <a:cubicBezTo>
                  <a:pt x="31956" y="25185"/>
                  <a:pt x="25218" y="31923"/>
                  <a:pt x="16912" y="31923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2" name="Google Shape;1902;p45"/>
          <p:cNvSpPr/>
          <p:nvPr/>
        </p:nvSpPr>
        <p:spPr>
          <a:xfrm rot="10800000">
            <a:off x="5927269" y="2914008"/>
            <a:ext cx="76544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1" y="835"/>
                  <a:pt x="1" y="1836"/>
                </a:cubicBezTo>
                <a:cubicBezTo>
                  <a:pt x="1" y="2870"/>
                  <a:pt x="834" y="3670"/>
                  <a:pt x="1835" y="3670"/>
                </a:cubicBezTo>
                <a:cubicBezTo>
                  <a:pt x="2836" y="3670"/>
                  <a:pt x="3670" y="2870"/>
                  <a:pt x="3670" y="1836"/>
                </a:cubicBezTo>
                <a:cubicBezTo>
                  <a:pt x="3670" y="835"/>
                  <a:pt x="2869" y="1"/>
                  <a:pt x="1835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3" name="Google Shape;1903;p45"/>
          <p:cNvSpPr/>
          <p:nvPr/>
        </p:nvSpPr>
        <p:spPr>
          <a:xfrm rot="10800000">
            <a:off x="5008252" y="2914008"/>
            <a:ext cx="76544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0" y="835"/>
                  <a:pt x="0" y="1836"/>
                </a:cubicBezTo>
                <a:cubicBezTo>
                  <a:pt x="0" y="2870"/>
                  <a:pt x="834" y="3670"/>
                  <a:pt x="1835" y="3670"/>
                </a:cubicBezTo>
                <a:cubicBezTo>
                  <a:pt x="2836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4" name="Google Shape;1904;p45"/>
          <p:cNvSpPr/>
          <p:nvPr/>
        </p:nvSpPr>
        <p:spPr>
          <a:xfrm rot="10800000">
            <a:off x="6846264" y="2914008"/>
            <a:ext cx="76565" cy="76545"/>
          </a:xfrm>
          <a:custGeom>
            <a:avLst/>
            <a:gdLst/>
            <a:ahLst/>
            <a:cxnLst/>
            <a:rect l="l" t="t" r="r" b="b"/>
            <a:pathLst>
              <a:path w="3671" h="3671" extrusionOk="0">
                <a:moveTo>
                  <a:pt x="1835" y="1"/>
                </a:moveTo>
                <a:cubicBezTo>
                  <a:pt x="835" y="1"/>
                  <a:pt x="1" y="835"/>
                  <a:pt x="1" y="1836"/>
                </a:cubicBezTo>
                <a:cubicBezTo>
                  <a:pt x="1" y="2870"/>
                  <a:pt x="835" y="3670"/>
                  <a:pt x="1835" y="3670"/>
                </a:cubicBezTo>
                <a:cubicBezTo>
                  <a:pt x="2869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5" name="Google Shape;1905;p45"/>
          <p:cNvSpPr/>
          <p:nvPr/>
        </p:nvSpPr>
        <p:spPr>
          <a:xfrm rot="10800000">
            <a:off x="7768121" y="2914008"/>
            <a:ext cx="76565" cy="76545"/>
          </a:xfrm>
          <a:custGeom>
            <a:avLst/>
            <a:gdLst/>
            <a:ahLst/>
            <a:cxnLst/>
            <a:rect l="l" t="t" r="r" b="b"/>
            <a:pathLst>
              <a:path w="3671" h="3671" extrusionOk="0">
                <a:moveTo>
                  <a:pt x="1835" y="1"/>
                </a:moveTo>
                <a:cubicBezTo>
                  <a:pt x="835" y="1"/>
                  <a:pt x="1" y="835"/>
                  <a:pt x="1" y="1836"/>
                </a:cubicBezTo>
                <a:cubicBezTo>
                  <a:pt x="1" y="2870"/>
                  <a:pt x="835" y="3670"/>
                  <a:pt x="1835" y="3670"/>
                </a:cubicBezTo>
                <a:cubicBezTo>
                  <a:pt x="2869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6" name="Google Shape;1906;p45"/>
          <p:cNvSpPr/>
          <p:nvPr/>
        </p:nvSpPr>
        <p:spPr>
          <a:xfrm rot="10800000">
            <a:off x="4089236" y="2914007"/>
            <a:ext cx="76543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0" y="835"/>
                  <a:pt x="0" y="1836"/>
                </a:cubicBezTo>
                <a:cubicBezTo>
                  <a:pt x="0" y="2870"/>
                  <a:pt x="834" y="3670"/>
                  <a:pt x="1835" y="3670"/>
                </a:cubicBezTo>
                <a:cubicBezTo>
                  <a:pt x="2836" y="3670"/>
                  <a:pt x="3669" y="2870"/>
                  <a:pt x="3669" y="1836"/>
                </a:cubicBezTo>
                <a:cubicBezTo>
                  <a:pt x="3669" y="835"/>
                  <a:pt x="2836" y="1"/>
                  <a:pt x="183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894;p45">
            <a:extLst>
              <a:ext uri="{FF2B5EF4-FFF2-40B4-BE49-F238E27FC236}">
                <a16:creationId xmlns:a16="http://schemas.microsoft.com/office/drawing/2014/main" id="{009C6555-D344-6452-6EE3-C528067B43D8}"/>
              </a:ext>
            </a:extLst>
          </p:cNvPr>
          <p:cNvSpPr/>
          <p:nvPr/>
        </p:nvSpPr>
        <p:spPr>
          <a:xfrm rot="10800000">
            <a:off x="3205625" y="2966519"/>
            <a:ext cx="919064" cy="459771"/>
          </a:xfrm>
          <a:custGeom>
            <a:avLst/>
            <a:gdLst/>
            <a:ahLst/>
            <a:cxnLst/>
            <a:rect l="l" t="t" r="r" b="b"/>
            <a:pathLst>
              <a:path w="44066" h="22050" fill="none" extrusionOk="0">
                <a:moveTo>
                  <a:pt x="1" y="22050"/>
                </a:moveTo>
                <a:cubicBezTo>
                  <a:pt x="1" y="9874"/>
                  <a:pt x="9874" y="1"/>
                  <a:pt x="22050" y="1"/>
                </a:cubicBezTo>
                <a:cubicBezTo>
                  <a:pt x="34192" y="1"/>
                  <a:pt x="44065" y="9874"/>
                  <a:pt x="44065" y="22050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895;p45">
            <a:extLst>
              <a:ext uri="{FF2B5EF4-FFF2-40B4-BE49-F238E27FC236}">
                <a16:creationId xmlns:a16="http://schemas.microsoft.com/office/drawing/2014/main" id="{3C8737F3-611B-3BB6-12F4-C877116245DA}"/>
              </a:ext>
            </a:extLst>
          </p:cNvPr>
          <p:cNvSpPr/>
          <p:nvPr/>
        </p:nvSpPr>
        <p:spPr>
          <a:xfrm rot="10800000">
            <a:off x="2286608" y="2507398"/>
            <a:ext cx="919064" cy="459083"/>
          </a:xfrm>
          <a:custGeom>
            <a:avLst/>
            <a:gdLst/>
            <a:ahLst/>
            <a:cxnLst/>
            <a:rect l="l" t="t" r="r" b="b"/>
            <a:pathLst>
              <a:path w="44066" h="22017" fill="none" extrusionOk="0">
                <a:moveTo>
                  <a:pt x="44065" y="1"/>
                </a:moveTo>
                <a:cubicBezTo>
                  <a:pt x="44065" y="12176"/>
                  <a:pt x="34191" y="22016"/>
                  <a:pt x="22049" y="22016"/>
                </a:cubicBezTo>
                <a:cubicBezTo>
                  <a:pt x="9874" y="22016"/>
                  <a:pt x="0" y="12176"/>
                  <a:pt x="0" y="1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896;p45">
            <a:extLst>
              <a:ext uri="{FF2B5EF4-FFF2-40B4-BE49-F238E27FC236}">
                <a16:creationId xmlns:a16="http://schemas.microsoft.com/office/drawing/2014/main" id="{DF87D5B8-C791-B2ED-A038-986F69B6C602}"/>
              </a:ext>
            </a:extLst>
          </p:cNvPr>
          <p:cNvSpPr/>
          <p:nvPr/>
        </p:nvSpPr>
        <p:spPr>
          <a:xfrm rot="10800000">
            <a:off x="1367613" y="2966519"/>
            <a:ext cx="919044" cy="459771"/>
          </a:xfrm>
          <a:custGeom>
            <a:avLst/>
            <a:gdLst/>
            <a:ahLst/>
            <a:cxnLst/>
            <a:rect l="l" t="t" r="r" b="b"/>
            <a:pathLst>
              <a:path w="44065" h="22050" fill="none" extrusionOk="0">
                <a:moveTo>
                  <a:pt x="0" y="22050"/>
                </a:moveTo>
                <a:cubicBezTo>
                  <a:pt x="0" y="9874"/>
                  <a:pt x="9874" y="1"/>
                  <a:pt x="22049" y="1"/>
                </a:cubicBezTo>
                <a:cubicBezTo>
                  <a:pt x="34191" y="1"/>
                  <a:pt x="44065" y="9874"/>
                  <a:pt x="44065" y="22050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897;p45">
            <a:extLst>
              <a:ext uri="{FF2B5EF4-FFF2-40B4-BE49-F238E27FC236}">
                <a16:creationId xmlns:a16="http://schemas.microsoft.com/office/drawing/2014/main" id="{956140D4-DF2A-47D3-C432-861557A272A4}"/>
              </a:ext>
            </a:extLst>
          </p:cNvPr>
          <p:cNvSpPr/>
          <p:nvPr/>
        </p:nvSpPr>
        <p:spPr>
          <a:xfrm rot="10800000">
            <a:off x="448596" y="2507398"/>
            <a:ext cx="919064" cy="459083"/>
          </a:xfrm>
          <a:custGeom>
            <a:avLst/>
            <a:gdLst/>
            <a:ahLst/>
            <a:cxnLst/>
            <a:rect l="l" t="t" r="r" b="b"/>
            <a:pathLst>
              <a:path w="44066" h="22017" fill="none" extrusionOk="0">
                <a:moveTo>
                  <a:pt x="44066" y="1"/>
                </a:moveTo>
                <a:cubicBezTo>
                  <a:pt x="44066" y="12176"/>
                  <a:pt x="34192" y="22016"/>
                  <a:pt x="22017" y="22016"/>
                </a:cubicBezTo>
                <a:cubicBezTo>
                  <a:pt x="9875" y="22016"/>
                  <a:pt x="1" y="12176"/>
                  <a:pt x="1" y="1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898;p45">
            <a:extLst>
              <a:ext uri="{FF2B5EF4-FFF2-40B4-BE49-F238E27FC236}">
                <a16:creationId xmlns:a16="http://schemas.microsoft.com/office/drawing/2014/main" id="{8EBEA597-0263-B26E-53A3-F5F78810282A}"/>
              </a:ext>
            </a:extLst>
          </p:cNvPr>
          <p:cNvSpPr/>
          <p:nvPr/>
        </p:nvSpPr>
        <p:spPr>
          <a:xfrm rot="10800000">
            <a:off x="3320423" y="2622209"/>
            <a:ext cx="705473" cy="704607"/>
          </a:xfrm>
          <a:custGeom>
            <a:avLst/>
            <a:gdLst/>
            <a:ahLst/>
            <a:cxnLst/>
            <a:rect l="l" t="t" r="r" b="b"/>
            <a:pathLst>
              <a:path w="33825" h="33792" extrusionOk="0">
                <a:moveTo>
                  <a:pt x="16912" y="1835"/>
                </a:moveTo>
                <a:cubicBezTo>
                  <a:pt x="25218" y="1835"/>
                  <a:pt x="31956" y="8573"/>
                  <a:pt x="31956" y="16879"/>
                </a:cubicBezTo>
                <a:cubicBezTo>
                  <a:pt x="31956" y="25185"/>
                  <a:pt x="25218" y="31923"/>
                  <a:pt x="16912" y="31923"/>
                </a:cubicBezTo>
                <a:cubicBezTo>
                  <a:pt x="8606" y="31923"/>
                  <a:pt x="1868" y="25185"/>
                  <a:pt x="1868" y="16879"/>
                </a:cubicBezTo>
                <a:cubicBezTo>
                  <a:pt x="1868" y="8573"/>
                  <a:pt x="8606" y="1835"/>
                  <a:pt x="16912" y="1835"/>
                </a:cubicBezTo>
                <a:close/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52" y="33791"/>
                  <a:pt x="33824" y="26219"/>
                  <a:pt x="33824" y="16879"/>
                </a:cubicBezTo>
                <a:cubicBezTo>
                  <a:pt x="33824" y="7539"/>
                  <a:pt x="26252" y="1"/>
                  <a:pt x="16912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899;p45">
            <a:extLst>
              <a:ext uri="{FF2B5EF4-FFF2-40B4-BE49-F238E27FC236}">
                <a16:creationId xmlns:a16="http://schemas.microsoft.com/office/drawing/2014/main" id="{4D771D00-13AC-8B53-004C-19EA6A173E17}"/>
              </a:ext>
            </a:extLst>
          </p:cNvPr>
          <p:cNvSpPr/>
          <p:nvPr/>
        </p:nvSpPr>
        <p:spPr>
          <a:xfrm rot="10800000">
            <a:off x="2393752" y="2622209"/>
            <a:ext cx="704784" cy="704607"/>
          </a:xfrm>
          <a:custGeom>
            <a:avLst/>
            <a:gdLst/>
            <a:ahLst/>
            <a:cxnLst/>
            <a:rect l="l" t="t" r="r" b="b"/>
            <a:pathLst>
              <a:path w="33792" h="33792" extrusionOk="0"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19" y="33791"/>
                  <a:pt x="33791" y="26219"/>
                  <a:pt x="33791" y="16879"/>
                </a:cubicBezTo>
                <a:cubicBezTo>
                  <a:pt x="33791" y="7539"/>
                  <a:pt x="26252" y="1"/>
                  <a:pt x="16912" y="1"/>
                </a:cubicBezTo>
                <a:close/>
                <a:moveTo>
                  <a:pt x="16912" y="31923"/>
                </a:moveTo>
                <a:cubicBezTo>
                  <a:pt x="8607" y="31923"/>
                  <a:pt x="1868" y="25185"/>
                  <a:pt x="1868" y="16879"/>
                </a:cubicBezTo>
                <a:cubicBezTo>
                  <a:pt x="1868" y="8573"/>
                  <a:pt x="8607" y="1835"/>
                  <a:pt x="16912" y="1835"/>
                </a:cubicBezTo>
                <a:cubicBezTo>
                  <a:pt x="25218" y="1835"/>
                  <a:pt x="31957" y="8573"/>
                  <a:pt x="31957" y="16879"/>
                </a:cubicBezTo>
                <a:cubicBezTo>
                  <a:pt x="31957" y="25185"/>
                  <a:pt x="25218" y="31923"/>
                  <a:pt x="16912" y="31923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900;p45">
            <a:extLst>
              <a:ext uri="{FF2B5EF4-FFF2-40B4-BE49-F238E27FC236}">
                <a16:creationId xmlns:a16="http://schemas.microsoft.com/office/drawing/2014/main" id="{A3CD57FF-5F61-111D-DF1F-63835168FCB8}"/>
              </a:ext>
            </a:extLst>
          </p:cNvPr>
          <p:cNvSpPr/>
          <p:nvPr/>
        </p:nvSpPr>
        <p:spPr>
          <a:xfrm rot="10800000">
            <a:off x="1466393" y="2622209"/>
            <a:ext cx="704784" cy="704607"/>
          </a:xfrm>
          <a:custGeom>
            <a:avLst/>
            <a:gdLst/>
            <a:ahLst/>
            <a:cxnLst/>
            <a:rect l="l" t="t" r="r" b="b"/>
            <a:pathLst>
              <a:path w="33792" h="33792" extrusionOk="0">
                <a:moveTo>
                  <a:pt x="16879" y="1"/>
                </a:moveTo>
                <a:cubicBezTo>
                  <a:pt x="7539" y="1"/>
                  <a:pt x="0" y="7539"/>
                  <a:pt x="0" y="16879"/>
                </a:cubicBezTo>
                <a:cubicBezTo>
                  <a:pt x="0" y="26219"/>
                  <a:pt x="7539" y="33791"/>
                  <a:pt x="16879" y="33791"/>
                </a:cubicBezTo>
                <a:cubicBezTo>
                  <a:pt x="26219" y="33791"/>
                  <a:pt x="33791" y="26219"/>
                  <a:pt x="33791" y="16879"/>
                </a:cubicBezTo>
                <a:cubicBezTo>
                  <a:pt x="33791" y="7539"/>
                  <a:pt x="26219" y="1"/>
                  <a:pt x="16879" y="1"/>
                </a:cubicBezTo>
                <a:close/>
                <a:moveTo>
                  <a:pt x="16879" y="31923"/>
                </a:moveTo>
                <a:cubicBezTo>
                  <a:pt x="8573" y="31923"/>
                  <a:pt x="1835" y="25185"/>
                  <a:pt x="1835" y="16879"/>
                </a:cubicBezTo>
                <a:cubicBezTo>
                  <a:pt x="1835" y="8573"/>
                  <a:pt x="8573" y="1835"/>
                  <a:pt x="16879" y="1835"/>
                </a:cubicBezTo>
                <a:cubicBezTo>
                  <a:pt x="25185" y="1835"/>
                  <a:pt x="31923" y="8573"/>
                  <a:pt x="31923" y="16879"/>
                </a:cubicBezTo>
                <a:cubicBezTo>
                  <a:pt x="31923" y="25185"/>
                  <a:pt x="25185" y="31923"/>
                  <a:pt x="16879" y="31923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901;p45">
            <a:extLst>
              <a:ext uri="{FF2B5EF4-FFF2-40B4-BE49-F238E27FC236}">
                <a16:creationId xmlns:a16="http://schemas.microsoft.com/office/drawing/2014/main" id="{A48169FF-C632-08EF-378C-7926019453C2}"/>
              </a:ext>
            </a:extLst>
          </p:cNvPr>
          <p:cNvSpPr/>
          <p:nvPr/>
        </p:nvSpPr>
        <p:spPr>
          <a:xfrm rot="10800000">
            <a:off x="539743" y="2622209"/>
            <a:ext cx="704764" cy="704607"/>
          </a:xfrm>
          <a:custGeom>
            <a:avLst/>
            <a:gdLst/>
            <a:ahLst/>
            <a:cxnLst/>
            <a:rect l="l" t="t" r="r" b="b"/>
            <a:pathLst>
              <a:path w="33791" h="33792" extrusionOk="0"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52" y="33791"/>
                  <a:pt x="33791" y="26219"/>
                  <a:pt x="33791" y="16879"/>
                </a:cubicBezTo>
                <a:cubicBezTo>
                  <a:pt x="33791" y="7539"/>
                  <a:pt x="26252" y="1"/>
                  <a:pt x="16912" y="1"/>
                </a:cubicBezTo>
                <a:close/>
                <a:moveTo>
                  <a:pt x="16912" y="31923"/>
                </a:moveTo>
                <a:cubicBezTo>
                  <a:pt x="8606" y="31923"/>
                  <a:pt x="1868" y="25185"/>
                  <a:pt x="1868" y="16879"/>
                </a:cubicBezTo>
                <a:cubicBezTo>
                  <a:pt x="1868" y="8573"/>
                  <a:pt x="8606" y="1835"/>
                  <a:pt x="16912" y="1835"/>
                </a:cubicBezTo>
                <a:cubicBezTo>
                  <a:pt x="25218" y="1835"/>
                  <a:pt x="31956" y="8573"/>
                  <a:pt x="31956" y="16879"/>
                </a:cubicBezTo>
                <a:cubicBezTo>
                  <a:pt x="31956" y="25185"/>
                  <a:pt x="25218" y="31923"/>
                  <a:pt x="16912" y="31923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902;p45">
            <a:extLst>
              <a:ext uri="{FF2B5EF4-FFF2-40B4-BE49-F238E27FC236}">
                <a16:creationId xmlns:a16="http://schemas.microsoft.com/office/drawing/2014/main" id="{7354AE74-A8C9-BEB5-05B4-4AFA7BA4F65C}"/>
              </a:ext>
            </a:extLst>
          </p:cNvPr>
          <p:cNvSpPr/>
          <p:nvPr/>
        </p:nvSpPr>
        <p:spPr>
          <a:xfrm rot="10800000">
            <a:off x="2248383" y="2920549"/>
            <a:ext cx="76543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1" y="835"/>
                  <a:pt x="1" y="1836"/>
                </a:cubicBezTo>
                <a:cubicBezTo>
                  <a:pt x="1" y="2870"/>
                  <a:pt x="834" y="3670"/>
                  <a:pt x="1835" y="3670"/>
                </a:cubicBezTo>
                <a:cubicBezTo>
                  <a:pt x="2836" y="3670"/>
                  <a:pt x="3670" y="2870"/>
                  <a:pt x="3670" y="1836"/>
                </a:cubicBezTo>
                <a:cubicBezTo>
                  <a:pt x="3670" y="835"/>
                  <a:pt x="2869" y="1"/>
                  <a:pt x="1835" y="1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903;p45">
            <a:extLst>
              <a:ext uri="{FF2B5EF4-FFF2-40B4-BE49-F238E27FC236}">
                <a16:creationId xmlns:a16="http://schemas.microsoft.com/office/drawing/2014/main" id="{96DBAEBD-6F86-5EDC-B68B-1A4AED3FDC97}"/>
              </a:ext>
            </a:extLst>
          </p:cNvPr>
          <p:cNvSpPr/>
          <p:nvPr/>
        </p:nvSpPr>
        <p:spPr>
          <a:xfrm rot="10800000">
            <a:off x="1329366" y="2920549"/>
            <a:ext cx="76543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0" y="835"/>
                  <a:pt x="0" y="1836"/>
                </a:cubicBezTo>
                <a:cubicBezTo>
                  <a:pt x="0" y="2870"/>
                  <a:pt x="834" y="3670"/>
                  <a:pt x="1835" y="3670"/>
                </a:cubicBezTo>
                <a:cubicBezTo>
                  <a:pt x="2836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904;p45">
            <a:extLst>
              <a:ext uri="{FF2B5EF4-FFF2-40B4-BE49-F238E27FC236}">
                <a16:creationId xmlns:a16="http://schemas.microsoft.com/office/drawing/2014/main" id="{A873F1AC-62FC-CAD9-271B-8C3AB8C67485}"/>
              </a:ext>
            </a:extLst>
          </p:cNvPr>
          <p:cNvSpPr/>
          <p:nvPr/>
        </p:nvSpPr>
        <p:spPr>
          <a:xfrm rot="10800000">
            <a:off x="3167379" y="2920549"/>
            <a:ext cx="76565" cy="76545"/>
          </a:xfrm>
          <a:custGeom>
            <a:avLst/>
            <a:gdLst/>
            <a:ahLst/>
            <a:cxnLst/>
            <a:rect l="l" t="t" r="r" b="b"/>
            <a:pathLst>
              <a:path w="3671" h="3671" extrusionOk="0">
                <a:moveTo>
                  <a:pt x="1835" y="1"/>
                </a:moveTo>
                <a:cubicBezTo>
                  <a:pt x="835" y="1"/>
                  <a:pt x="1" y="835"/>
                  <a:pt x="1" y="1836"/>
                </a:cubicBezTo>
                <a:cubicBezTo>
                  <a:pt x="1" y="2870"/>
                  <a:pt x="835" y="3670"/>
                  <a:pt x="1835" y="3670"/>
                </a:cubicBezTo>
                <a:cubicBezTo>
                  <a:pt x="2869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905;p45">
            <a:extLst>
              <a:ext uri="{FF2B5EF4-FFF2-40B4-BE49-F238E27FC236}">
                <a16:creationId xmlns:a16="http://schemas.microsoft.com/office/drawing/2014/main" id="{B2CFDC3B-3B09-009D-EC6D-DF6FFCBDC140}"/>
              </a:ext>
            </a:extLst>
          </p:cNvPr>
          <p:cNvSpPr/>
          <p:nvPr/>
        </p:nvSpPr>
        <p:spPr>
          <a:xfrm rot="10800000">
            <a:off x="4089236" y="2920549"/>
            <a:ext cx="76565" cy="76545"/>
          </a:xfrm>
          <a:custGeom>
            <a:avLst/>
            <a:gdLst/>
            <a:ahLst/>
            <a:cxnLst/>
            <a:rect l="l" t="t" r="r" b="b"/>
            <a:pathLst>
              <a:path w="3671" h="3671" extrusionOk="0">
                <a:moveTo>
                  <a:pt x="1835" y="1"/>
                </a:moveTo>
                <a:cubicBezTo>
                  <a:pt x="835" y="1"/>
                  <a:pt x="1" y="835"/>
                  <a:pt x="1" y="1836"/>
                </a:cubicBezTo>
                <a:cubicBezTo>
                  <a:pt x="1" y="2870"/>
                  <a:pt x="835" y="3670"/>
                  <a:pt x="1835" y="3670"/>
                </a:cubicBezTo>
                <a:cubicBezTo>
                  <a:pt x="2869" y="3670"/>
                  <a:pt x="3670" y="2870"/>
                  <a:pt x="3670" y="1836"/>
                </a:cubicBezTo>
                <a:cubicBezTo>
                  <a:pt x="3670" y="835"/>
                  <a:pt x="2836" y="1"/>
                  <a:pt x="1835" y="1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906;p45">
            <a:extLst>
              <a:ext uri="{FF2B5EF4-FFF2-40B4-BE49-F238E27FC236}">
                <a16:creationId xmlns:a16="http://schemas.microsoft.com/office/drawing/2014/main" id="{44520221-CE6F-561F-E866-06BF3463C997}"/>
              </a:ext>
            </a:extLst>
          </p:cNvPr>
          <p:cNvSpPr/>
          <p:nvPr/>
        </p:nvSpPr>
        <p:spPr>
          <a:xfrm rot="10800000">
            <a:off x="410350" y="2920549"/>
            <a:ext cx="76543" cy="76545"/>
          </a:xfrm>
          <a:custGeom>
            <a:avLst/>
            <a:gdLst/>
            <a:ahLst/>
            <a:cxnLst/>
            <a:rect l="l" t="t" r="r" b="b"/>
            <a:pathLst>
              <a:path w="3670" h="3671" extrusionOk="0">
                <a:moveTo>
                  <a:pt x="1835" y="1"/>
                </a:moveTo>
                <a:cubicBezTo>
                  <a:pt x="834" y="1"/>
                  <a:pt x="0" y="835"/>
                  <a:pt x="0" y="1836"/>
                </a:cubicBezTo>
                <a:cubicBezTo>
                  <a:pt x="0" y="2870"/>
                  <a:pt x="834" y="3670"/>
                  <a:pt x="1835" y="3670"/>
                </a:cubicBezTo>
                <a:cubicBezTo>
                  <a:pt x="2836" y="3670"/>
                  <a:pt x="3669" y="2870"/>
                  <a:pt x="3669" y="1836"/>
                </a:cubicBezTo>
                <a:cubicBezTo>
                  <a:pt x="3669" y="835"/>
                  <a:pt x="2836" y="1"/>
                  <a:pt x="1835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897;p45">
            <a:extLst>
              <a:ext uri="{FF2B5EF4-FFF2-40B4-BE49-F238E27FC236}">
                <a16:creationId xmlns:a16="http://schemas.microsoft.com/office/drawing/2014/main" id="{B7A7D029-DD69-E197-1193-9164A0456551}"/>
              </a:ext>
            </a:extLst>
          </p:cNvPr>
          <p:cNvSpPr/>
          <p:nvPr/>
        </p:nvSpPr>
        <p:spPr>
          <a:xfrm rot="10800000">
            <a:off x="7812686" y="2500799"/>
            <a:ext cx="919064" cy="459083"/>
          </a:xfrm>
          <a:custGeom>
            <a:avLst/>
            <a:gdLst/>
            <a:ahLst/>
            <a:cxnLst/>
            <a:rect l="l" t="t" r="r" b="b"/>
            <a:pathLst>
              <a:path w="44066" h="22017" fill="none" extrusionOk="0">
                <a:moveTo>
                  <a:pt x="44066" y="1"/>
                </a:moveTo>
                <a:cubicBezTo>
                  <a:pt x="44066" y="12176"/>
                  <a:pt x="34192" y="22016"/>
                  <a:pt x="22017" y="22016"/>
                </a:cubicBezTo>
                <a:cubicBezTo>
                  <a:pt x="9875" y="22016"/>
                  <a:pt x="1" y="12176"/>
                  <a:pt x="1" y="1"/>
                </a:cubicBezTo>
              </a:path>
            </a:pathLst>
          </a:custGeom>
          <a:noFill/>
          <a:ln w="19050" cap="rnd" cmpd="sng">
            <a:solidFill>
              <a:schemeClr val="bg1">
                <a:lumMod val="50000"/>
              </a:schemeClr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901;p45">
            <a:extLst>
              <a:ext uri="{FF2B5EF4-FFF2-40B4-BE49-F238E27FC236}">
                <a16:creationId xmlns:a16="http://schemas.microsoft.com/office/drawing/2014/main" id="{E338CDAA-6B4F-87B9-957B-0930B7E17D8B}"/>
              </a:ext>
            </a:extLst>
          </p:cNvPr>
          <p:cNvSpPr/>
          <p:nvPr/>
        </p:nvSpPr>
        <p:spPr>
          <a:xfrm rot="10800000">
            <a:off x="7903832" y="2615610"/>
            <a:ext cx="704764" cy="704607"/>
          </a:xfrm>
          <a:custGeom>
            <a:avLst/>
            <a:gdLst/>
            <a:ahLst/>
            <a:cxnLst/>
            <a:rect l="l" t="t" r="r" b="b"/>
            <a:pathLst>
              <a:path w="33791" h="33792" extrusionOk="0">
                <a:moveTo>
                  <a:pt x="16912" y="1"/>
                </a:moveTo>
                <a:cubicBezTo>
                  <a:pt x="7572" y="1"/>
                  <a:pt x="0" y="7539"/>
                  <a:pt x="0" y="16879"/>
                </a:cubicBezTo>
                <a:cubicBezTo>
                  <a:pt x="0" y="26219"/>
                  <a:pt x="7572" y="33791"/>
                  <a:pt x="16912" y="33791"/>
                </a:cubicBezTo>
                <a:cubicBezTo>
                  <a:pt x="26252" y="33791"/>
                  <a:pt x="33791" y="26219"/>
                  <a:pt x="33791" y="16879"/>
                </a:cubicBezTo>
                <a:cubicBezTo>
                  <a:pt x="33791" y="7539"/>
                  <a:pt x="26252" y="1"/>
                  <a:pt x="16912" y="1"/>
                </a:cubicBezTo>
                <a:close/>
                <a:moveTo>
                  <a:pt x="16912" y="31923"/>
                </a:moveTo>
                <a:cubicBezTo>
                  <a:pt x="8606" y="31923"/>
                  <a:pt x="1868" y="25185"/>
                  <a:pt x="1868" y="16879"/>
                </a:cubicBezTo>
                <a:cubicBezTo>
                  <a:pt x="1868" y="8573"/>
                  <a:pt x="8606" y="1835"/>
                  <a:pt x="16912" y="1835"/>
                </a:cubicBezTo>
                <a:cubicBezTo>
                  <a:pt x="25218" y="1835"/>
                  <a:pt x="31956" y="8573"/>
                  <a:pt x="31956" y="16879"/>
                </a:cubicBezTo>
                <a:cubicBezTo>
                  <a:pt x="31956" y="25185"/>
                  <a:pt x="25218" y="31923"/>
                  <a:pt x="16912" y="31923"/>
                </a:cubicBezTo>
                <a:close/>
              </a:path>
            </a:pathLst>
          </a:custGeom>
          <a:solidFill>
            <a:srgbClr val="FDBB0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803;p44">
            <a:extLst>
              <a:ext uri="{FF2B5EF4-FFF2-40B4-BE49-F238E27FC236}">
                <a16:creationId xmlns:a16="http://schemas.microsoft.com/office/drawing/2014/main" id="{1C0FDA10-455D-8239-860B-B5DBEA4BE7C6}"/>
              </a:ext>
            </a:extLst>
          </p:cNvPr>
          <p:cNvSpPr txBox="1"/>
          <p:nvPr/>
        </p:nvSpPr>
        <p:spPr>
          <a:xfrm>
            <a:off x="243972" y="3405968"/>
            <a:ext cx="131586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Apresentação do Projeto Consignado aos Órgãos de Governança;</a:t>
            </a:r>
          </a:p>
        </p:txBody>
      </p:sp>
      <p:sp>
        <p:nvSpPr>
          <p:cNvPr id="25" name="Google Shape;1803;p44">
            <a:extLst>
              <a:ext uri="{FF2B5EF4-FFF2-40B4-BE49-F238E27FC236}">
                <a16:creationId xmlns:a16="http://schemas.microsoft.com/office/drawing/2014/main" id="{4B05CAA7-48FF-D216-7E9F-561752D4A3B1}"/>
              </a:ext>
            </a:extLst>
          </p:cNvPr>
          <p:cNvSpPr txBox="1"/>
          <p:nvPr/>
        </p:nvSpPr>
        <p:spPr>
          <a:xfrm>
            <a:off x="2169392" y="3405968"/>
            <a:ext cx="1151030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Elaborar Política e Regulamento de Crédito;</a:t>
            </a:r>
          </a:p>
        </p:txBody>
      </p:sp>
      <p:sp>
        <p:nvSpPr>
          <p:cNvPr id="26" name="Google Shape;1803;p44">
            <a:extLst>
              <a:ext uri="{FF2B5EF4-FFF2-40B4-BE49-F238E27FC236}">
                <a16:creationId xmlns:a16="http://schemas.microsoft.com/office/drawing/2014/main" id="{796221EA-4B66-CE71-2909-678DB4E87C00}"/>
              </a:ext>
            </a:extLst>
          </p:cNvPr>
          <p:cNvSpPr txBox="1"/>
          <p:nvPr/>
        </p:nvSpPr>
        <p:spPr>
          <a:xfrm>
            <a:off x="3940854" y="3405968"/>
            <a:ext cx="131586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Jurídico  Contrato de Mútuo, Consultas e Defesas junto a SPREV e TC</a:t>
            </a:r>
          </a:p>
          <a:p>
            <a:pPr algn="ctr"/>
            <a:endParaRPr lang="pt-BR" sz="1200" dirty="0">
              <a:solidFill>
                <a:schemeClr val="tx1"/>
              </a:solidFill>
              <a:latin typeface="Raleway" pitchFamily="2" charset="0"/>
            </a:endParaRPr>
          </a:p>
        </p:txBody>
      </p:sp>
      <p:sp>
        <p:nvSpPr>
          <p:cNvPr id="27" name="Google Shape;1803;p44">
            <a:extLst>
              <a:ext uri="{FF2B5EF4-FFF2-40B4-BE49-F238E27FC236}">
                <a16:creationId xmlns:a16="http://schemas.microsoft.com/office/drawing/2014/main" id="{1E0FC616-7144-EA35-FF8F-9E2EF3F55525}"/>
              </a:ext>
            </a:extLst>
          </p:cNvPr>
          <p:cNvSpPr txBox="1"/>
          <p:nvPr/>
        </p:nvSpPr>
        <p:spPr>
          <a:xfrm>
            <a:off x="5623135" y="3405968"/>
            <a:ext cx="156237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Treinar os setores responsáveis pelos lançamentos administrativos e contábeis;</a:t>
            </a:r>
          </a:p>
        </p:txBody>
      </p:sp>
      <p:sp>
        <p:nvSpPr>
          <p:cNvPr id="28" name="Google Shape;1803;p44">
            <a:extLst>
              <a:ext uri="{FF2B5EF4-FFF2-40B4-BE49-F238E27FC236}">
                <a16:creationId xmlns:a16="http://schemas.microsoft.com/office/drawing/2014/main" id="{6D1BDFA9-2CD7-61C1-3813-3055F8BF34E9}"/>
              </a:ext>
            </a:extLst>
          </p:cNvPr>
          <p:cNvSpPr txBox="1"/>
          <p:nvPr/>
        </p:nvSpPr>
        <p:spPr>
          <a:xfrm>
            <a:off x="7517392" y="3405968"/>
            <a:ext cx="1486162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Desenvolvimento e envio de Nota Técnica a SPREV;</a:t>
            </a:r>
          </a:p>
        </p:txBody>
      </p:sp>
      <p:sp>
        <p:nvSpPr>
          <p:cNvPr id="29" name="Google Shape;1803;p44">
            <a:extLst>
              <a:ext uri="{FF2B5EF4-FFF2-40B4-BE49-F238E27FC236}">
                <a16:creationId xmlns:a16="http://schemas.microsoft.com/office/drawing/2014/main" id="{C5324FBA-C62C-F381-DAF8-904D0F486532}"/>
              </a:ext>
            </a:extLst>
          </p:cNvPr>
          <p:cNvSpPr txBox="1"/>
          <p:nvPr/>
        </p:nvSpPr>
        <p:spPr>
          <a:xfrm>
            <a:off x="1231814" y="1734201"/>
            <a:ext cx="131586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Elaborar Cronograma de Instalação;</a:t>
            </a:r>
          </a:p>
        </p:txBody>
      </p:sp>
      <p:sp>
        <p:nvSpPr>
          <p:cNvPr id="30" name="Google Shape;1803;p44">
            <a:extLst>
              <a:ext uri="{FF2B5EF4-FFF2-40B4-BE49-F238E27FC236}">
                <a16:creationId xmlns:a16="http://schemas.microsoft.com/office/drawing/2014/main" id="{3FE374BA-33D3-FBCF-E2F2-BF5B292AD0FC}"/>
              </a:ext>
            </a:extLst>
          </p:cNvPr>
          <p:cNvSpPr txBox="1"/>
          <p:nvPr/>
        </p:nvSpPr>
        <p:spPr>
          <a:xfrm>
            <a:off x="2948979" y="1373904"/>
            <a:ext cx="158868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Implantar os canais de atendimento aos Segurados, Site, Aplicativo e Telemarketing;</a:t>
            </a:r>
          </a:p>
        </p:txBody>
      </p:sp>
      <p:sp>
        <p:nvSpPr>
          <p:cNvPr id="31" name="Google Shape;1803;p44">
            <a:extLst>
              <a:ext uri="{FF2B5EF4-FFF2-40B4-BE49-F238E27FC236}">
                <a16:creationId xmlns:a16="http://schemas.microsoft.com/office/drawing/2014/main" id="{1141AD40-D620-5253-FE6D-FCF6B1982B5B}"/>
              </a:ext>
            </a:extLst>
          </p:cNvPr>
          <p:cNvSpPr txBox="1"/>
          <p:nvPr/>
        </p:nvSpPr>
        <p:spPr>
          <a:xfrm>
            <a:off x="4963231" y="1562949"/>
            <a:ext cx="131586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Marketing  Desenvolvimento de Peças e Ações;</a:t>
            </a:r>
          </a:p>
        </p:txBody>
      </p:sp>
      <p:sp>
        <p:nvSpPr>
          <p:cNvPr id="32" name="Google Shape;1803;p44">
            <a:extLst>
              <a:ext uri="{FF2B5EF4-FFF2-40B4-BE49-F238E27FC236}">
                <a16:creationId xmlns:a16="http://schemas.microsoft.com/office/drawing/2014/main" id="{4BC55E40-EA25-C6C9-4B39-A24A3AE008D4}"/>
              </a:ext>
            </a:extLst>
          </p:cNvPr>
          <p:cNvSpPr txBox="1"/>
          <p:nvPr/>
        </p:nvSpPr>
        <p:spPr>
          <a:xfrm>
            <a:off x="6396219" y="1034130"/>
            <a:ext cx="1976815" cy="11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1200" dirty="0">
                <a:solidFill>
                  <a:schemeClr val="tx1"/>
                </a:solidFill>
                <a:latin typeface="Raleway" pitchFamily="2" charset="0"/>
              </a:rPr>
              <a:t>Implantação e treinamento da equipe do Instituto no software de Administração e Contabilização da Carteira de Empréstimo Consignado;</a:t>
            </a:r>
          </a:p>
        </p:txBody>
      </p:sp>
      <p:sp>
        <p:nvSpPr>
          <p:cNvPr id="36" name="Google Shape;1803;p44">
            <a:extLst>
              <a:ext uri="{FF2B5EF4-FFF2-40B4-BE49-F238E27FC236}">
                <a16:creationId xmlns:a16="http://schemas.microsoft.com/office/drawing/2014/main" id="{64298D32-214B-FA7C-1E47-900AFBC74500}"/>
              </a:ext>
            </a:extLst>
          </p:cNvPr>
          <p:cNvSpPr txBox="1"/>
          <p:nvPr/>
        </p:nvSpPr>
        <p:spPr>
          <a:xfrm>
            <a:off x="700912" y="2729842"/>
            <a:ext cx="382425" cy="492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27C3F"/>
                </a:solidFill>
                <a:latin typeface="+mj-lt"/>
              </a:rPr>
              <a:t>1</a:t>
            </a:r>
          </a:p>
        </p:txBody>
      </p:sp>
      <p:sp>
        <p:nvSpPr>
          <p:cNvPr id="37" name="Google Shape;1803;p44">
            <a:extLst>
              <a:ext uri="{FF2B5EF4-FFF2-40B4-BE49-F238E27FC236}">
                <a16:creationId xmlns:a16="http://schemas.microsoft.com/office/drawing/2014/main" id="{D3352CAB-DF56-AB6C-D487-6DB03ACC3952}"/>
              </a:ext>
            </a:extLst>
          </p:cNvPr>
          <p:cNvSpPr txBox="1"/>
          <p:nvPr/>
        </p:nvSpPr>
        <p:spPr>
          <a:xfrm>
            <a:off x="1635779" y="2730678"/>
            <a:ext cx="382425" cy="41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B2A49"/>
                </a:solidFill>
                <a:latin typeface="+mj-lt"/>
              </a:rPr>
              <a:t>2</a:t>
            </a:r>
          </a:p>
        </p:txBody>
      </p:sp>
      <p:sp>
        <p:nvSpPr>
          <p:cNvPr id="38" name="Google Shape;1803;p44">
            <a:extLst>
              <a:ext uri="{FF2B5EF4-FFF2-40B4-BE49-F238E27FC236}">
                <a16:creationId xmlns:a16="http://schemas.microsoft.com/office/drawing/2014/main" id="{AE06B49F-AB79-BED2-95FB-293F22B39284}"/>
              </a:ext>
            </a:extLst>
          </p:cNvPr>
          <p:cNvSpPr txBox="1"/>
          <p:nvPr/>
        </p:nvSpPr>
        <p:spPr>
          <a:xfrm>
            <a:off x="2562297" y="2736939"/>
            <a:ext cx="382425" cy="492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FDBB0F"/>
                </a:solidFill>
                <a:latin typeface="+mj-lt"/>
              </a:rPr>
              <a:t>3</a:t>
            </a:r>
          </a:p>
        </p:txBody>
      </p:sp>
      <p:sp>
        <p:nvSpPr>
          <p:cNvPr id="39" name="Google Shape;1803;p44">
            <a:extLst>
              <a:ext uri="{FF2B5EF4-FFF2-40B4-BE49-F238E27FC236}">
                <a16:creationId xmlns:a16="http://schemas.microsoft.com/office/drawing/2014/main" id="{8F8C87E0-5B1F-F363-81C9-CBDC28C90CAB}"/>
              </a:ext>
            </a:extLst>
          </p:cNvPr>
          <p:cNvSpPr txBox="1"/>
          <p:nvPr/>
        </p:nvSpPr>
        <p:spPr>
          <a:xfrm>
            <a:off x="3497164" y="2738078"/>
            <a:ext cx="382425" cy="41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27C3F"/>
                </a:solidFill>
                <a:latin typeface="+mj-lt"/>
              </a:rPr>
              <a:t>4</a:t>
            </a:r>
          </a:p>
        </p:txBody>
      </p:sp>
      <p:sp>
        <p:nvSpPr>
          <p:cNvPr id="40" name="Google Shape;1803;p44">
            <a:extLst>
              <a:ext uri="{FF2B5EF4-FFF2-40B4-BE49-F238E27FC236}">
                <a16:creationId xmlns:a16="http://schemas.microsoft.com/office/drawing/2014/main" id="{211A8940-0229-CBDB-B1BD-22B9EAEC0A41}"/>
              </a:ext>
            </a:extLst>
          </p:cNvPr>
          <p:cNvSpPr txBox="1"/>
          <p:nvPr/>
        </p:nvSpPr>
        <p:spPr>
          <a:xfrm>
            <a:off x="4395109" y="2736243"/>
            <a:ext cx="382425" cy="492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B2A49"/>
                </a:solidFill>
                <a:latin typeface="+mj-lt"/>
              </a:rPr>
              <a:t>5</a:t>
            </a:r>
          </a:p>
        </p:txBody>
      </p:sp>
      <p:sp>
        <p:nvSpPr>
          <p:cNvPr id="41" name="Google Shape;1803;p44">
            <a:extLst>
              <a:ext uri="{FF2B5EF4-FFF2-40B4-BE49-F238E27FC236}">
                <a16:creationId xmlns:a16="http://schemas.microsoft.com/office/drawing/2014/main" id="{FCF61A79-7A45-8B25-B24A-B04AA87D04CF}"/>
              </a:ext>
            </a:extLst>
          </p:cNvPr>
          <p:cNvSpPr txBox="1"/>
          <p:nvPr/>
        </p:nvSpPr>
        <p:spPr>
          <a:xfrm>
            <a:off x="5329976" y="2737079"/>
            <a:ext cx="382425" cy="41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FDBB0F"/>
                </a:solidFill>
                <a:latin typeface="+mj-lt"/>
              </a:rPr>
              <a:t>6</a:t>
            </a:r>
          </a:p>
        </p:txBody>
      </p:sp>
      <p:sp>
        <p:nvSpPr>
          <p:cNvPr id="42" name="Google Shape;1803;p44">
            <a:extLst>
              <a:ext uri="{FF2B5EF4-FFF2-40B4-BE49-F238E27FC236}">
                <a16:creationId xmlns:a16="http://schemas.microsoft.com/office/drawing/2014/main" id="{3D0B2BC4-0111-73B6-6C86-0A438EA842A2}"/>
              </a:ext>
            </a:extLst>
          </p:cNvPr>
          <p:cNvSpPr txBox="1"/>
          <p:nvPr/>
        </p:nvSpPr>
        <p:spPr>
          <a:xfrm>
            <a:off x="6256494" y="2743340"/>
            <a:ext cx="382425" cy="492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27C3F"/>
                </a:solidFill>
                <a:latin typeface="+mj-lt"/>
              </a:rPr>
              <a:t>7</a:t>
            </a:r>
          </a:p>
        </p:txBody>
      </p:sp>
      <p:sp>
        <p:nvSpPr>
          <p:cNvPr id="43" name="Google Shape;1803;p44">
            <a:extLst>
              <a:ext uri="{FF2B5EF4-FFF2-40B4-BE49-F238E27FC236}">
                <a16:creationId xmlns:a16="http://schemas.microsoft.com/office/drawing/2014/main" id="{ACE8EE5E-D5BC-1298-2CC2-726F03BF1857}"/>
              </a:ext>
            </a:extLst>
          </p:cNvPr>
          <p:cNvSpPr txBox="1"/>
          <p:nvPr/>
        </p:nvSpPr>
        <p:spPr>
          <a:xfrm>
            <a:off x="7159831" y="2744479"/>
            <a:ext cx="382425" cy="41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0B2A49"/>
                </a:solidFill>
                <a:latin typeface="+mj-lt"/>
              </a:rPr>
              <a:t>8</a:t>
            </a:r>
          </a:p>
        </p:txBody>
      </p:sp>
      <p:sp>
        <p:nvSpPr>
          <p:cNvPr id="44" name="Google Shape;1803;p44">
            <a:extLst>
              <a:ext uri="{FF2B5EF4-FFF2-40B4-BE49-F238E27FC236}">
                <a16:creationId xmlns:a16="http://schemas.microsoft.com/office/drawing/2014/main" id="{518D4E37-77EF-672E-7D73-14C1A70289B9}"/>
              </a:ext>
            </a:extLst>
          </p:cNvPr>
          <p:cNvSpPr txBox="1"/>
          <p:nvPr/>
        </p:nvSpPr>
        <p:spPr>
          <a:xfrm>
            <a:off x="8073994" y="2730677"/>
            <a:ext cx="382425" cy="419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pt-BR" sz="2000" b="1" dirty="0">
                <a:solidFill>
                  <a:srgbClr val="FDBB0F"/>
                </a:solidFill>
                <a:latin typeface="+mj-lt"/>
              </a:rPr>
              <a:t>9</a:t>
            </a:r>
          </a:p>
        </p:txBody>
      </p:sp>
      <p:sp>
        <p:nvSpPr>
          <p:cNvPr id="2" name="Retângulo 1"/>
          <p:cNvSpPr/>
          <p:nvPr/>
        </p:nvSpPr>
        <p:spPr>
          <a:xfrm>
            <a:off x="416132" y="880241"/>
            <a:ext cx="912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* 90 Dias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oogle Shape;148;p16">
            <a:extLst>
              <a:ext uri="{FF2B5EF4-FFF2-40B4-BE49-F238E27FC236}">
                <a16:creationId xmlns:a16="http://schemas.microsoft.com/office/drawing/2014/main" id="{B3705D0F-38C3-9C04-5608-2513690A39B1}"/>
              </a:ext>
            </a:extLst>
          </p:cNvPr>
          <p:cNvCxnSpPr>
            <a:cxnSpLocks/>
          </p:cNvCxnSpPr>
          <p:nvPr/>
        </p:nvCxnSpPr>
        <p:spPr>
          <a:xfrm flipH="1">
            <a:off x="2374792" y="1139068"/>
            <a:ext cx="1938508" cy="28412"/>
          </a:xfrm>
          <a:prstGeom prst="straightConnector1">
            <a:avLst/>
          </a:prstGeom>
          <a:noFill/>
          <a:ln w="19050" cap="flat" cmpd="sng">
            <a:solidFill>
              <a:srgbClr val="01351B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20" name="Google Shape;120;p16"/>
          <p:cNvSpPr/>
          <p:nvPr/>
        </p:nvSpPr>
        <p:spPr>
          <a:xfrm flipH="1">
            <a:off x="3294769" y="1049427"/>
            <a:ext cx="1256277" cy="1050614"/>
          </a:xfrm>
          <a:custGeom>
            <a:avLst/>
            <a:gdLst/>
            <a:ahLst/>
            <a:cxnLst/>
            <a:rect l="l" t="t" r="r" b="b"/>
            <a:pathLst>
              <a:path w="11209" h="9374" extrusionOk="0">
                <a:moveTo>
                  <a:pt x="0" y="0"/>
                </a:moveTo>
                <a:lnTo>
                  <a:pt x="0" y="6645"/>
                </a:lnTo>
                <a:cubicBezTo>
                  <a:pt x="2539" y="6727"/>
                  <a:pt x="4808" y="7753"/>
                  <a:pt x="6509" y="9374"/>
                </a:cubicBezTo>
                <a:lnTo>
                  <a:pt x="11209" y="4674"/>
                </a:lnTo>
                <a:cubicBezTo>
                  <a:pt x="8320" y="1837"/>
                  <a:pt x="4376" y="82"/>
                  <a:pt x="0" y="0"/>
                </a:cubicBezTo>
                <a:close/>
              </a:path>
            </a:pathLst>
          </a:custGeom>
          <a:solidFill>
            <a:srgbClr val="01351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1" name="Google Shape;121;p16"/>
          <p:cNvSpPr/>
          <p:nvPr/>
        </p:nvSpPr>
        <p:spPr>
          <a:xfrm flipH="1">
            <a:off x="2731356" y="1606340"/>
            <a:ext cx="1050502" cy="1259527"/>
          </a:xfrm>
          <a:custGeom>
            <a:avLst/>
            <a:gdLst/>
            <a:ahLst/>
            <a:cxnLst/>
            <a:rect l="l" t="t" r="r" b="b"/>
            <a:pathLst>
              <a:path w="9373" h="11238" extrusionOk="0">
                <a:moveTo>
                  <a:pt x="4701" y="1"/>
                </a:moveTo>
                <a:lnTo>
                  <a:pt x="1" y="4729"/>
                </a:lnTo>
                <a:cubicBezTo>
                  <a:pt x="1622" y="6430"/>
                  <a:pt x="2648" y="8698"/>
                  <a:pt x="2702" y="11237"/>
                </a:cubicBezTo>
                <a:lnTo>
                  <a:pt x="9373" y="11237"/>
                </a:lnTo>
                <a:cubicBezTo>
                  <a:pt x="9293" y="6862"/>
                  <a:pt x="7536" y="2918"/>
                  <a:pt x="4701" y="1"/>
                </a:cubicBezTo>
                <a:close/>
              </a:path>
            </a:pathLst>
          </a:custGeom>
          <a:solidFill>
            <a:srgbClr val="17569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4599351" y="1049427"/>
            <a:ext cx="1256277" cy="1050614"/>
          </a:xfrm>
          <a:custGeom>
            <a:avLst/>
            <a:gdLst/>
            <a:ahLst/>
            <a:cxnLst/>
            <a:rect l="l" t="t" r="r" b="b"/>
            <a:pathLst>
              <a:path w="11209" h="9374" extrusionOk="0">
                <a:moveTo>
                  <a:pt x="0" y="0"/>
                </a:moveTo>
                <a:lnTo>
                  <a:pt x="0" y="6645"/>
                </a:lnTo>
                <a:cubicBezTo>
                  <a:pt x="2539" y="6727"/>
                  <a:pt x="4808" y="7753"/>
                  <a:pt x="6509" y="9374"/>
                </a:cubicBezTo>
                <a:lnTo>
                  <a:pt x="11209" y="4674"/>
                </a:lnTo>
                <a:cubicBezTo>
                  <a:pt x="8320" y="1837"/>
                  <a:pt x="4376" y="82"/>
                  <a:pt x="0" y="0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6772377" y="966807"/>
            <a:ext cx="1850448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Atendimento ao Segurado, através do Site, Aplicativo e Telemarketing;</a:t>
            </a: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4967775" y="1139927"/>
            <a:ext cx="1756050" cy="175088"/>
            <a:chOff x="4967775" y="1014562"/>
            <a:chExt cx="1756050" cy="175088"/>
          </a:xfrm>
        </p:grpSpPr>
        <p:cxnSp>
          <p:nvCxnSpPr>
            <p:cNvPr id="127" name="Google Shape;127;p16"/>
            <p:cNvCxnSpPr>
              <a:cxnSpLocks/>
            </p:cNvCxnSpPr>
            <p:nvPr/>
          </p:nvCxnSpPr>
          <p:spPr>
            <a:xfrm>
              <a:off x="4972425" y="1014562"/>
              <a:ext cx="1751400" cy="0"/>
            </a:xfrm>
            <a:prstGeom prst="straightConnector1">
              <a:avLst/>
            </a:prstGeom>
            <a:noFill/>
            <a:ln w="19050" cap="flat" cmpd="sng">
              <a:solidFill>
                <a:srgbClr val="027C3F"/>
              </a:solidFill>
              <a:prstDash val="solid"/>
              <a:round/>
              <a:headEnd type="none" w="med" len="med"/>
              <a:tailEnd type="oval" w="med" len="med"/>
            </a:ln>
          </p:spPr>
        </p:cxnSp>
        <p:cxnSp>
          <p:nvCxnSpPr>
            <p:cNvPr id="128" name="Google Shape;128;p16"/>
            <p:cNvCxnSpPr/>
            <p:nvPr/>
          </p:nvCxnSpPr>
          <p:spPr>
            <a:xfrm>
              <a:off x="4967775" y="1027350"/>
              <a:ext cx="0" cy="162300"/>
            </a:xfrm>
            <a:prstGeom prst="straightConnector1">
              <a:avLst/>
            </a:prstGeom>
            <a:noFill/>
            <a:ln w="19050" cap="flat" cmpd="sng">
              <a:solidFill>
                <a:srgbClr val="027C3F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sp>
        <p:nvSpPr>
          <p:cNvPr id="129" name="Google Shape;129;p16"/>
          <p:cNvSpPr txBox="1"/>
          <p:nvPr/>
        </p:nvSpPr>
        <p:spPr>
          <a:xfrm>
            <a:off x="5133431" y="1498150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Google Shape;131;p16"/>
          <p:cNvSpPr/>
          <p:nvPr/>
        </p:nvSpPr>
        <p:spPr>
          <a:xfrm>
            <a:off x="5362151" y="1606340"/>
            <a:ext cx="1050502" cy="1259527"/>
          </a:xfrm>
          <a:custGeom>
            <a:avLst/>
            <a:gdLst/>
            <a:ahLst/>
            <a:cxnLst/>
            <a:rect l="l" t="t" r="r" b="b"/>
            <a:pathLst>
              <a:path w="9373" h="11238" extrusionOk="0">
                <a:moveTo>
                  <a:pt x="4701" y="1"/>
                </a:moveTo>
                <a:lnTo>
                  <a:pt x="1" y="4729"/>
                </a:lnTo>
                <a:cubicBezTo>
                  <a:pt x="1622" y="6430"/>
                  <a:pt x="2648" y="8698"/>
                  <a:pt x="2702" y="11237"/>
                </a:cubicBezTo>
                <a:lnTo>
                  <a:pt x="9373" y="11237"/>
                </a:lnTo>
                <a:cubicBezTo>
                  <a:pt x="9293" y="6862"/>
                  <a:pt x="7536" y="2918"/>
                  <a:pt x="4701" y="1"/>
                </a:cubicBezTo>
                <a:close/>
              </a:path>
            </a:pathLst>
          </a:custGeom>
          <a:solidFill>
            <a:srgbClr val="029C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6"/>
          <p:cNvSpPr txBox="1"/>
          <p:nvPr/>
        </p:nvSpPr>
        <p:spPr>
          <a:xfrm>
            <a:off x="6723825" y="1912523"/>
            <a:ext cx="18990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3" name="Google Shape;133;p16"/>
          <p:cNvSpPr txBox="1"/>
          <p:nvPr/>
        </p:nvSpPr>
        <p:spPr>
          <a:xfrm>
            <a:off x="6772377" y="1953554"/>
            <a:ext cx="19020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Educação Financeira Continuada;</a:t>
            </a:r>
          </a:p>
        </p:txBody>
      </p:sp>
      <p:sp>
        <p:nvSpPr>
          <p:cNvPr id="134" name="Google Shape;134;p16"/>
          <p:cNvSpPr txBox="1"/>
          <p:nvPr/>
        </p:nvSpPr>
        <p:spPr>
          <a:xfrm>
            <a:off x="5780412" y="2442275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5" name="Google Shape;135;p16"/>
          <p:cNvCxnSpPr>
            <a:endCxn id="132" idx="1"/>
          </p:cNvCxnSpPr>
          <p:nvPr/>
        </p:nvCxnSpPr>
        <p:spPr>
          <a:xfrm>
            <a:off x="6109725" y="2106173"/>
            <a:ext cx="614100" cy="0"/>
          </a:xfrm>
          <a:prstGeom prst="straightConnector1">
            <a:avLst/>
          </a:prstGeom>
          <a:noFill/>
          <a:ln w="19050" cap="flat" cmpd="sng">
            <a:solidFill>
              <a:srgbClr val="029C4F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37" name="Google Shape;137;p16"/>
          <p:cNvSpPr/>
          <p:nvPr/>
        </p:nvSpPr>
        <p:spPr>
          <a:xfrm>
            <a:off x="5362151" y="2914172"/>
            <a:ext cx="1050502" cy="1259527"/>
          </a:xfrm>
          <a:custGeom>
            <a:avLst/>
            <a:gdLst/>
            <a:ahLst/>
            <a:cxnLst/>
            <a:rect l="l" t="t" r="r" b="b"/>
            <a:pathLst>
              <a:path w="9373" h="11238" extrusionOk="0">
                <a:moveTo>
                  <a:pt x="2702" y="1"/>
                </a:moveTo>
                <a:cubicBezTo>
                  <a:pt x="2648" y="2486"/>
                  <a:pt x="1648" y="4837"/>
                  <a:pt x="1" y="6537"/>
                </a:cubicBezTo>
                <a:lnTo>
                  <a:pt x="4701" y="11237"/>
                </a:lnTo>
                <a:cubicBezTo>
                  <a:pt x="7536" y="8320"/>
                  <a:pt x="9319" y="4376"/>
                  <a:pt x="9373" y="1"/>
                </a:cubicBezTo>
                <a:close/>
              </a:path>
            </a:pathLst>
          </a:custGeom>
          <a:solidFill>
            <a:srgbClr val="02CA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6"/>
          <p:cNvSpPr txBox="1"/>
          <p:nvPr/>
        </p:nvSpPr>
        <p:spPr>
          <a:xfrm>
            <a:off x="6723825" y="2891142"/>
            <a:ext cx="18990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6772377" y="2890815"/>
            <a:ext cx="19020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Análise e liberação do Crédito, de acordo com a Legislação e Política de Crédito;</a:t>
            </a:r>
          </a:p>
        </p:txBody>
      </p:sp>
      <p:sp>
        <p:nvSpPr>
          <p:cNvPr id="140" name="Google Shape;140;p16"/>
          <p:cNvSpPr txBox="1"/>
          <p:nvPr/>
        </p:nvSpPr>
        <p:spPr>
          <a:xfrm>
            <a:off x="5611800" y="3549888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1" name="Google Shape;141;p16"/>
          <p:cNvCxnSpPr>
            <a:stCxn id="142" idx="2"/>
            <a:endCxn id="138" idx="1"/>
          </p:cNvCxnSpPr>
          <p:nvPr/>
        </p:nvCxnSpPr>
        <p:spPr>
          <a:xfrm>
            <a:off x="6314325" y="3081792"/>
            <a:ext cx="409500" cy="3000"/>
          </a:xfrm>
          <a:prstGeom prst="straightConnector1">
            <a:avLst/>
          </a:prstGeom>
          <a:noFill/>
          <a:ln w="19050" cap="flat" cmpd="sng">
            <a:solidFill>
              <a:srgbClr val="02CA66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44" name="Google Shape;144;p16"/>
          <p:cNvSpPr/>
          <p:nvPr/>
        </p:nvSpPr>
        <p:spPr>
          <a:xfrm>
            <a:off x="2731356" y="2914172"/>
            <a:ext cx="1050727" cy="1262665"/>
          </a:xfrm>
          <a:custGeom>
            <a:avLst/>
            <a:gdLst/>
            <a:ahLst/>
            <a:cxnLst/>
            <a:rect l="l" t="t" r="r" b="b"/>
            <a:pathLst>
              <a:path w="9375" h="11266" extrusionOk="0">
                <a:moveTo>
                  <a:pt x="1" y="1"/>
                </a:moveTo>
                <a:cubicBezTo>
                  <a:pt x="55" y="4376"/>
                  <a:pt x="1811" y="8348"/>
                  <a:pt x="4674" y="11265"/>
                </a:cubicBezTo>
                <a:lnTo>
                  <a:pt x="9374" y="6565"/>
                </a:lnTo>
                <a:cubicBezTo>
                  <a:pt x="7726" y="4837"/>
                  <a:pt x="6699" y="2540"/>
                  <a:pt x="6645" y="1"/>
                </a:cubicBezTo>
                <a:close/>
              </a:path>
            </a:pathLst>
          </a:custGeom>
          <a:solidFill>
            <a:srgbClr val="1347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6"/>
          <p:cNvSpPr txBox="1"/>
          <p:nvPr/>
        </p:nvSpPr>
        <p:spPr>
          <a:xfrm>
            <a:off x="559750" y="2891150"/>
            <a:ext cx="19020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46" name="Google Shape;146;p16"/>
          <p:cNvSpPr txBox="1"/>
          <p:nvPr/>
        </p:nvSpPr>
        <p:spPr>
          <a:xfrm>
            <a:off x="490038" y="2898772"/>
            <a:ext cx="1777522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Acompanhamento Mensal – Cenário Financeiro, Atuarial e Risco;</a:t>
            </a:r>
          </a:p>
        </p:txBody>
      </p:sp>
      <p:sp>
        <p:nvSpPr>
          <p:cNvPr id="147" name="Google Shape;147;p16"/>
          <p:cNvSpPr txBox="1"/>
          <p:nvPr/>
        </p:nvSpPr>
        <p:spPr>
          <a:xfrm>
            <a:off x="3090525" y="3549888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06</a:t>
            </a:r>
            <a:endParaRPr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8" name="Google Shape;148;p16"/>
          <p:cNvCxnSpPr>
            <a:cxnSpLocks/>
          </p:cNvCxnSpPr>
          <p:nvPr/>
        </p:nvCxnSpPr>
        <p:spPr>
          <a:xfrm rot="10800000">
            <a:off x="2420184" y="3084800"/>
            <a:ext cx="333000" cy="0"/>
          </a:xfrm>
          <a:prstGeom prst="straightConnector1">
            <a:avLst/>
          </a:prstGeom>
          <a:noFill/>
          <a:ln w="19050" cap="flat" cmpd="sng">
            <a:solidFill>
              <a:srgbClr val="175695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50" name="Google Shape;150;p16"/>
          <p:cNvSpPr/>
          <p:nvPr/>
        </p:nvSpPr>
        <p:spPr>
          <a:xfrm>
            <a:off x="3285467" y="3680222"/>
            <a:ext cx="1265579" cy="1050502"/>
          </a:xfrm>
          <a:custGeom>
            <a:avLst/>
            <a:gdLst/>
            <a:ahLst/>
            <a:cxnLst/>
            <a:rect l="l" t="t" r="r" b="b"/>
            <a:pathLst>
              <a:path w="11292" h="9373" extrusionOk="0">
                <a:moveTo>
                  <a:pt x="4726" y="0"/>
                </a:moveTo>
                <a:lnTo>
                  <a:pt x="1" y="4726"/>
                </a:lnTo>
                <a:cubicBezTo>
                  <a:pt x="2918" y="7563"/>
                  <a:pt x="6915" y="9318"/>
                  <a:pt x="11291" y="9372"/>
                </a:cubicBezTo>
                <a:lnTo>
                  <a:pt x="11291" y="2701"/>
                </a:lnTo>
                <a:cubicBezTo>
                  <a:pt x="8752" y="2673"/>
                  <a:pt x="6429" y="1647"/>
                  <a:pt x="4726" y="0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6"/>
          <p:cNvSpPr txBox="1"/>
          <p:nvPr/>
        </p:nvSpPr>
        <p:spPr>
          <a:xfrm>
            <a:off x="559750" y="3848032"/>
            <a:ext cx="18990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52" name="Google Shape;152;p16"/>
          <p:cNvSpPr txBox="1"/>
          <p:nvPr/>
        </p:nvSpPr>
        <p:spPr>
          <a:xfrm>
            <a:off x="368560" y="3891082"/>
            <a:ext cx="18990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Palestras de Educação Financeira;</a:t>
            </a:r>
          </a:p>
        </p:txBody>
      </p:sp>
      <p:sp>
        <p:nvSpPr>
          <p:cNvPr id="153" name="Google Shape;153;p16"/>
          <p:cNvSpPr txBox="1"/>
          <p:nvPr/>
        </p:nvSpPr>
        <p:spPr>
          <a:xfrm>
            <a:off x="4075550" y="4240938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05</a:t>
            </a:r>
            <a:endParaRPr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54" name="Google Shape;154;p16"/>
          <p:cNvCxnSpPr>
            <a:cxnSpLocks/>
          </p:cNvCxnSpPr>
          <p:nvPr/>
        </p:nvCxnSpPr>
        <p:spPr>
          <a:xfrm>
            <a:off x="2427175" y="4041682"/>
            <a:ext cx="1213200" cy="4161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B2A49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56" name="Google Shape;156;p16"/>
          <p:cNvSpPr/>
          <p:nvPr/>
        </p:nvSpPr>
        <p:spPr>
          <a:xfrm>
            <a:off x="4599351" y="3677084"/>
            <a:ext cx="1256277" cy="1053641"/>
          </a:xfrm>
          <a:custGeom>
            <a:avLst/>
            <a:gdLst/>
            <a:ahLst/>
            <a:cxnLst/>
            <a:rect l="l" t="t" r="r" b="b"/>
            <a:pathLst>
              <a:path w="11209" h="9401" extrusionOk="0">
                <a:moveTo>
                  <a:pt x="6509" y="0"/>
                </a:moveTo>
                <a:cubicBezTo>
                  <a:pt x="4808" y="1649"/>
                  <a:pt x="2539" y="2675"/>
                  <a:pt x="0" y="2729"/>
                </a:cubicBezTo>
                <a:lnTo>
                  <a:pt x="0" y="9400"/>
                </a:lnTo>
                <a:cubicBezTo>
                  <a:pt x="4376" y="9320"/>
                  <a:pt x="8320" y="7563"/>
                  <a:pt x="11209" y="4728"/>
                </a:cubicBezTo>
                <a:lnTo>
                  <a:pt x="6509" y="0"/>
                </a:lnTo>
                <a:close/>
              </a:path>
            </a:pathLst>
          </a:custGeom>
          <a:solidFill>
            <a:srgbClr val="0513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300" b="1">
              <a:latin typeface="Raleway" pitchFamily="2" charset="0"/>
            </a:endParaRPr>
          </a:p>
        </p:txBody>
      </p:sp>
      <p:sp>
        <p:nvSpPr>
          <p:cNvPr id="157" name="Google Shape;157;p16"/>
          <p:cNvSpPr txBox="1"/>
          <p:nvPr/>
        </p:nvSpPr>
        <p:spPr>
          <a:xfrm>
            <a:off x="6723825" y="3849130"/>
            <a:ext cx="18990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58" name="Google Shape;158;p16"/>
          <p:cNvSpPr txBox="1"/>
          <p:nvPr/>
        </p:nvSpPr>
        <p:spPr>
          <a:xfrm>
            <a:off x="6772376" y="3896278"/>
            <a:ext cx="1991297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Software (FLINKE)  –Lançamentos administrativos e contábeis, Administração e acompanhamento da Carteira de consignado;</a:t>
            </a:r>
          </a:p>
        </p:txBody>
      </p:sp>
      <p:sp>
        <p:nvSpPr>
          <p:cNvPr id="159" name="Google Shape;159;p16"/>
          <p:cNvSpPr txBox="1"/>
          <p:nvPr/>
        </p:nvSpPr>
        <p:spPr>
          <a:xfrm>
            <a:off x="4596136" y="4240938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04</a:t>
            </a:r>
            <a:endParaRPr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60" name="Google Shape;160;p16"/>
          <p:cNvCxnSpPr>
            <a:stCxn id="157" idx="1"/>
          </p:cNvCxnSpPr>
          <p:nvPr/>
        </p:nvCxnSpPr>
        <p:spPr>
          <a:xfrm flipH="1">
            <a:off x="5434125" y="4042780"/>
            <a:ext cx="1289700" cy="4197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rgbClr val="0B2A49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61" name="Google Shape;161;p16"/>
          <p:cNvSpPr txBox="1">
            <a:spLocks noGrp="1"/>
          </p:cNvSpPr>
          <p:nvPr>
            <p:ph type="title"/>
          </p:nvPr>
        </p:nvSpPr>
        <p:spPr>
          <a:xfrm>
            <a:off x="296121" y="341599"/>
            <a:ext cx="82296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Raleway" pitchFamily="2" charset="0"/>
              </a:rPr>
              <a:t>Operação do Grupo CONSIG</a:t>
            </a:r>
            <a:endParaRPr b="1" dirty="0">
              <a:latin typeface="Raleway" pitchFamily="2" charset="0"/>
            </a:endParaRPr>
          </a:p>
        </p:txBody>
      </p:sp>
      <p:grpSp>
        <p:nvGrpSpPr>
          <p:cNvPr id="162" name="Google Shape;162;p16"/>
          <p:cNvGrpSpPr/>
          <p:nvPr/>
        </p:nvGrpSpPr>
        <p:grpSpPr>
          <a:xfrm>
            <a:off x="5826617" y="3056632"/>
            <a:ext cx="354389" cy="399668"/>
            <a:chOff x="1705117" y="2312907"/>
            <a:chExt cx="354389" cy="399668"/>
          </a:xfrm>
        </p:grpSpPr>
        <p:sp>
          <p:nvSpPr>
            <p:cNvPr id="163" name="Google Shape;163;p16"/>
            <p:cNvSpPr/>
            <p:nvPr/>
          </p:nvSpPr>
          <p:spPr>
            <a:xfrm>
              <a:off x="1705117" y="2312907"/>
              <a:ext cx="354389" cy="399668"/>
            </a:xfrm>
            <a:custGeom>
              <a:avLst/>
              <a:gdLst/>
              <a:ahLst/>
              <a:cxnLst/>
              <a:rect l="l" t="t" r="r" b="b"/>
              <a:pathLst>
                <a:path w="3162" h="3566" extrusionOk="0">
                  <a:moveTo>
                    <a:pt x="1675" y="191"/>
                  </a:moveTo>
                  <a:lnTo>
                    <a:pt x="1675" y="407"/>
                  </a:lnTo>
                  <a:lnTo>
                    <a:pt x="1487" y="407"/>
                  </a:lnTo>
                  <a:lnTo>
                    <a:pt x="1487" y="191"/>
                  </a:lnTo>
                  <a:close/>
                  <a:moveTo>
                    <a:pt x="1567" y="623"/>
                  </a:moveTo>
                  <a:cubicBezTo>
                    <a:pt x="2323" y="623"/>
                    <a:pt x="2945" y="1243"/>
                    <a:pt x="2945" y="1973"/>
                  </a:cubicBezTo>
                  <a:cubicBezTo>
                    <a:pt x="2945" y="2730"/>
                    <a:pt x="2323" y="3350"/>
                    <a:pt x="1567" y="3350"/>
                  </a:cubicBezTo>
                  <a:cubicBezTo>
                    <a:pt x="839" y="3350"/>
                    <a:pt x="216" y="2730"/>
                    <a:pt x="216" y="1973"/>
                  </a:cubicBezTo>
                  <a:cubicBezTo>
                    <a:pt x="216" y="1243"/>
                    <a:pt x="839" y="623"/>
                    <a:pt x="1567" y="623"/>
                  </a:cubicBezTo>
                  <a:close/>
                  <a:moveTo>
                    <a:pt x="1055" y="0"/>
                  </a:moveTo>
                  <a:lnTo>
                    <a:pt x="1055" y="191"/>
                  </a:lnTo>
                  <a:lnTo>
                    <a:pt x="1271" y="191"/>
                  </a:lnTo>
                  <a:lnTo>
                    <a:pt x="1271" y="433"/>
                  </a:lnTo>
                  <a:cubicBezTo>
                    <a:pt x="1055" y="487"/>
                    <a:pt x="839" y="569"/>
                    <a:pt x="648" y="703"/>
                  </a:cubicBezTo>
                  <a:lnTo>
                    <a:pt x="486" y="541"/>
                  </a:lnTo>
                  <a:lnTo>
                    <a:pt x="622" y="379"/>
                  </a:lnTo>
                  <a:lnTo>
                    <a:pt x="486" y="245"/>
                  </a:lnTo>
                  <a:lnTo>
                    <a:pt x="28" y="677"/>
                  </a:lnTo>
                  <a:lnTo>
                    <a:pt x="190" y="839"/>
                  </a:lnTo>
                  <a:lnTo>
                    <a:pt x="324" y="677"/>
                  </a:lnTo>
                  <a:lnTo>
                    <a:pt x="486" y="839"/>
                  </a:lnTo>
                  <a:cubicBezTo>
                    <a:pt x="190" y="1135"/>
                    <a:pt x="0" y="1541"/>
                    <a:pt x="0" y="1973"/>
                  </a:cubicBezTo>
                  <a:cubicBezTo>
                    <a:pt x="0" y="2864"/>
                    <a:pt x="702" y="3566"/>
                    <a:pt x="1567" y="3566"/>
                  </a:cubicBezTo>
                  <a:cubicBezTo>
                    <a:pt x="2431" y="3566"/>
                    <a:pt x="3161" y="2864"/>
                    <a:pt x="3161" y="1973"/>
                  </a:cubicBezTo>
                  <a:cubicBezTo>
                    <a:pt x="3161" y="1567"/>
                    <a:pt x="2971" y="1163"/>
                    <a:pt x="2647" y="839"/>
                  </a:cubicBezTo>
                  <a:lnTo>
                    <a:pt x="2809" y="677"/>
                  </a:lnTo>
                  <a:lnTo>
                    <a:pt x="2971" y="839"/>
                  </a:lnTo>
                  <a:lnTo>
                    <a:pt x="3107" y="677"/>
                  </a:lnTo>
                  <a:lnTo>
                    <a:pt x="2675" y="245"/>
                  </a:lnTo>
                  <a:lnTo>
                    <a:pt x="2513" y="379"/>
                  </a:lnTo>
                  <a:lnTo>
                    <a:pt x="2675" y="541"/>
                  </a:lnTo>
                  <a:lnTo>
                    <a:pt x="2485" y="703"/>
                  </a:lnTo>
                  <a:cubicBezTo>
                    <a:pt x="2323" y="569"/>
                    <a:pt x="2107" y="487"/>
                    <a:pt x="1891" y="433"/>
                  </a:cubicBezTo>
                  <a:lnTo>
                    <a:pt x="1891" y="191"/>
                  </a:lnTo>
                  <a:lnTo>
                    <a:pt x="2107" y="191"/>
                  </a:lnTo>
                  <a:lnTo>
                    <a:pt x="210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6"/>
            <p:cNvSpPr/>
            <p:nvPr/>
          </p:nvSpPr>
          <p:spPr>
            <a:xfrm>
              <a:off x="1847456" y="2406828"/>
              <a:ext cx="69600" cy="163633"/>
            </a:xfrm>
            <a:custGeom>
              <a:avLst/>
              <a:gdLst/>
              <a:ahLst/>
              <a:cxnLst/>
              <a:rect l="l" t="t" r="r" b="b"/>
              <a:pathLst>
                <a:path w="621" h="1460" extrusionOk="0">
                  <a:moveTo>
                    <a:pt x="297" y="1053"/>
                  </a:moveTo>
                  <a:cubicBezTo>
                    <a:pt x="379" y="1053"/>
                    <a:pt x="405" y="1081"/>
                    <a:pt x="405" y="1135"/>
                  </a:cubicBezTo>
                  <a:cubicBezTo>
                    <a:pt x="405" y="1215"/>
                    <a:pt x="379" y="1243"/>
                    <a:pt x="297" y="1243"/>
                  </a:cubicBezTo>
                  <a:cubicBezTo>
                    <a:pt x="243" y="1243"/>
                    <a:pt x="217" y="1215"/>
                    <a:pt x="217" y="1135"/>
                  </a:cubicBezTo>
                  <a:cubicBezTo>
                    <a:pt x="217" y="1081"/>
                    <a:pt x="243" y="1053"/>
                    <a:pt x="297" y="1053"/>
                  </a:cubicBezTo>
                  <a:close/>
                  <a:moveTo>
                    <a:pt x="217" y="1"/>
                  </a:moveTo>
                  <a:lnTo>
                    <a:pt x="217" y="837"/>
                  </a:lnTo>
                  <a:cubicBezTo>
                    <a:pt x="81" y="891"/>
                    <a:pt x="1" y="999"/>
                    <a:pt x="1" y="1135"/>
                  </a:cubicBezTo>
                  <a:cubicBezTo>
                    <a:pt x="1" y="1323"/>
                    <a:pt x="135" y="1459"/>
                    <a:pt x="297" y="1459"/>
                  </a:cubicBezTo>
                  <a:cubicBezTo>
                    <a:pt x="487" y="1459"/>
                    <a:pt x="621" y="1323"/>
                    <a:pt x="621" y="1135"/>
                  </a:cubicBezTo>
                  <a:cubicBezTo>
                    <a:pt x="621" y="999"/>
                    <a:pt x="541" y="891"/>
                    <a:pt x="405" y="837"/>
                  </a:cubicBez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6"/>
            <p:cNvSpPr/>
            <p:nvPr/>
          </p:nvSpPr>
          <p:spPr>
            <a:xfrm>
              <a:off x="1871664" y="2639837"/>
              <a:ext cx="21183" cy="24321"/>
            </a:xfrm>
            <a:custGeom>
              <a:avLst/>
              <a:gdLst/>
              <a:ahLst/>
              <a:cxnLst/>
              <a:rect l="l" t="t" r="r" b="b"/>
              <a:pathLst>
                <a:path w="189" h="217" extrusionOk="0">
                  <a:moveTo>
                    <a:pt x="1" y="1"/>
                  </a:moveTo>
                  <a:lnTo>
                    <a:pt x="1" y="217"/>
                  </a:lnTo>
                  <a:lnTo>
                    <a:pt x="189" y="217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6"/>
            <p:cNvSpPr/>
            <p:nvPr/>
          </p:nvSpPr>
          <p:spPr>
            <a:xfrm>
              <a:off x="1753535" y="2524845"/>
              <a:ext cx="24321" cy="21407"/>
            </a:xfrm>
            <a:custGeom>
              <a:avLst/>
              <a:gdLst/>
              <a:ahLst/>
              <a:cxnLst/>
              <a:rect l="l" t="t" r="r" b="b"/>
              <a:pathLst>
                <a:path w="217" h="191" extrusionOk="0">
                  <a:moveTo>
                    <a:pt x="0" y="0"/>
                  </a:moveTo>
                  <a:lnTo>
                    <a:pt x="0" y="190"/>
                  </a:lnTo>
                  <a:lnTo>
                    <a:pt x="216" y="19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6"/>
            <p:cNvSpPr/>
            <p:nvPr/>
          </p:nvSpPr>
          <p:spPr>
            <a:xfrm>
              <a:off x="1986768" y="2524845"/>
              <a:ext cx="24321" cy="21407"/>
            </a:xfrm>
            <a:custGeom>
              <a:avLst/>
              <a:gdLst/>
              <a:ahLst/>
              <a:cxnLst/>
              <a:rect l="l" t="t" r="r" b="b"/>
              <a:pathLst>
                <a:path w="217" h="191" extrusionOk="0">
                  <a:moveTo>
                    <a:pt x="0" y="0"/>
                  </a:moveTo>
                  <a:lnTo>
                    <a:pt x="0" y="190"/>
                  </a:lnTo>
                  <a:lnTo>
                    <a:pt x="216" y="19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6"/>
            <p:cNvSpPr/>
            <p:nvPr/>
          </p:nvSpPr>
          <p:spPr>
            <a:xfrm>
              <a:off x="1783796" y="2600610"/>
              <a:ext cx="33511" cy="33287"/>
            </a:xfrm>
            <a:custGeom>
              <a:avLst/>
              <a:gdLst/>
              <a:ahLst/>
              <a:cxnLst/>
              <a:rect l="l" t="t" r="r" b="b"/>
              <a:pathLst>
                <a:path w="299" h="297" extrusionOk="0">
                  <a:moveTo>
                    <a:pt x="137" y="1"/>
                  </a:moveTo>
                  <a:lnTo>
                    <a:pt x="0" y="163"/>
                  </a:lnTo>
                  <a:lnTo>
                    <a:pt x="137" y="297"/>
                  </a:lnTo>
                  <a:lnTo>
                    <a:pt x="299" y="163"/>
                  </a:lnTo>
                  <a:lnTo>
                    <a:pt x="1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6"/>
            <p:cNvSpPr/>
            <p:nvPr/>
          </p:nvSpPr>
          <p:spPr>
            <a:xfrm>
              <a:off x="1947205" y="2437201"/>
              <a:ext cx="33623" cy="33287"/>
            </a:xfrm>
            <a:custGeom>
              <a:avLst/>
              <a:gdLst/>
              <a:ahLst/>
              <a:cxnLst/>
              <a:rect l="l" t="t" r="r" b="b"/>
              <a:pathLst>
                <a:path w="300" h="297" extrusionOk="0">
                  <a:moveTo>
                    <a:pt x="163" y="0"/>
                  </a:moveTo>
                  <a:lnTo>
                    <a:pt x="1" y="134"/>
                  </a:lnTo>
                  <a:lnTo>
                    <a:pt x="163" y="296"/>
                  </a:lnTo>
                  <a:lnTo>
                    <a:pt x="299" y="134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6"/>
            <p:cNvSpPr/>
            <p:nvPr/>
          </p:nvSpPr>
          <p:spPr>
            <a:xfrm>
              <a:off x="1947205" y="2600610"/>
              <a:ext cx="33623" cy="33287"/>
            </a:xfrm>
            <a:custGeom>
              <a:avLst/>
              <a:gdLst/>
              <a:ahLst/>
              <a:cxnLst/>
              <a:rect l="l" t="t" r="r" b="b"/>
              <a:pathLst>
                <a:path w="300" h="297" extrusionOk="0">
                  <a:moveTo>
                    <a:pt x="163" y="1"/>
                  </a:moveTo>
                  <a:lnTo>
                    <a:pt x="1" y="163"/>
                  </a:lnTo>
                  <a:lnTo>
                    <a:pt x="163" y="297"/>
                  </a:lnTo>
                  <a:lnTo>
                    <a:pt x="299" y="163"/>
                  </a:lnTo>
                  <a:lnTo>
                    <a:pt x="1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6"/>
            <p:cNvSpPr/>
            <p:nvPr/>
          </p:nvSpPr>
          <p:spPr>
            <a:xfrm>
              <a:off x="1783796" y="2437201"/>
              <a:ext cx="33511" cy="33287"/>
            </a:xfrm>
            <a:custGeom>
              <a:avLst/>
              <a:gdLst/>
              <a:ahLst/>
              <a:cxnLst/>
              <a:rect l="l" t="t" r="r" b="b"/>
              <a:pathLst>
                <a:path w="299" h="297" extrusionOk="0">
                  <a:moveTo>
                    <a:pt x="137" y="0"/>
                  </a:moveTo>
                  <a:lnTo>
                    <a:pt x="0" y="134"/>
                  </a:lnTo>
                  <a:lnTo>
                    <a:pt x="137" y="296"/>
                  </a:lnTo>
                  <a:lnTo>
                    <a:pt x="299" y="134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" name="Google Shape;172;p16"/>
          <p:cNvGrpSpPr/>
          <p:nvPr/>
        </p:nvGrpSpPr>
        <p:grpSpPr>
          <a:xfrm>
            <a:off x="5674700" y="1988279"/>
            <a:ext cx="369407" cy="369407"/>
            <a:chOff x="1762725" y="1749829"/>
            <a:chExt cx="369407" cy="369407"/>
          </a:xfrm>
        </p:grpSpPr>
        <p:sp>
          <p:nvSpPr>
            <p:cNvPr id="173" name="Google Shape;173;p16"/>
            <p:cNvSpPr/>
            <p:nvPr/>
          </p:nvSpPr>
          <p:spPr>
            <a:xfrm>
              <a:off x="1762725" y="1749829"/>
              <a:ext cx="369407" cy="369407"/>
            </a:xfrm>
            <a:custGeom>
              <a:avLst/>
              <a:gdLst/>
              <a:ahLst/>
              <a:cxnLst/>
              <a:rect l="l" t="t" r="r" b="b"/>
              <a:pathLst>
                <a:path w="3296" h="3296" extrusionOk="0">
                  <a:moveTo>
                    <a:pt x="1297" y="191"/>
                  </a:moveTo>
                  <a:lnTo>
                    <a:pt x="1189" y="407"/>
                  </a:lnTo>
                  <a:lnTo>
                    <a:pt x="919" y="407"/>
                  </a:lnTo>
                  <a:lnTo>
                    <a:pt x="837" y="191"/>
                  </a:lnTo>
                  <a:close/>
                  <a:moveTo>
                    <a:pt x="1243" y="595"/>
                  </a:moveTo>
                  <a:cubicBezTo>
                    <a:pt x="1297" y="595"/>
                    <a:pt x="1351" y="649"/>
                    <a:pt x="1351" y="703"/>
                  </a:cubicBezTo>
                  <a:cubicBezTo>
                    <a:pt x="1351" y="757"/>
                    <a:pt x="1297" y="785"/>
                    <a:pt x="1243" y="785"/>
                  </a:cubicBezTo>
                  <a:lnTo>
                    <a:pt x="865" y="785"/>
                  </a:lnTo>
                  <a:cubicBezTo>
                    <a:pt x="811" y="785"/>
                    <a:pt x="757" y="757"/>
                    <a:pt x="757" y="703"/>
                  </a:cubicBezTo>
                  <a:cubicBezTo>
                    <a:pt x="757" y="649"/>
                    <a:pt x="811" y="595"/>
                    <a:pt x="865" y="595"/>
                  </a:cubicBezTo>
                  <a:close/>
                  <a:moveTo>
                    <a:pt x="3106" y="1567"/>
                  </a:moveTo>
                  <a:lnTo>
                    <a:pt x="3106" y="1945"/>
                  </a:lnTo>
                  <a:lnTo>
                    <a:pt x="1917" y="1945"/>
                  </a:lnTo>
                  <a:lnTo>
                    <a:pt x="1917" y="1567"/>
                  </a:lnTo>
                  <a:close/>
                  <a:moveTo>
                    <a:pt x="3106" y="2135"/>
                  </a:moveTo>
                  <a:lnTo>
                    <a:pt x="3106" y="2514"/>
                  </a:lnTo>
                  <a:lnTo>
                    <a:pt x="1917" y="2514"/>
                  </a:lnTo>
                  <a:lnTo>
                    <a:pt x="1917" y="2135"/>
                  </a:lnTo>
                  <a:close/>
                  <a:moveTo>
                    <a:pt x="1215" y="973"/>
                  </a:moveTo>
                  <a:cubicBezTo>
                    <a:pt x="1459" y="1135"/>
                    <a:pt x="1621" y="1297"/>
                    <a:pt x="1729" y="1567"/>
                  </a:cubicBezTo>
                  <a:lnTo>
                    <a:pt x="1729" y="2918"/>
                  </a:lnTo>
                  <a:lnTo>
                    <a:pt x="188" y="2918"/>
                  </a:lnTo>
                  <a:lnTo>
                    <a:pt x="188" y="2594"/>
                  </a:lnTo>
                  <a:cubicBezTo>
                    <a:pt x="188" y="1811"/>
                    <a:pt x="433" y="1271"/>
                    <a:pt x="891" y="973"/>
                  </a:cubicBezTo>
                  <a:close/>
                  <a:moveTo>
                    <a:pt x="3106" y="2702"/>
                  </a:moveTo>
                  <a:lnTo>
                    <a:pt x="3106" y="3108"/>
                  </a:lnTo>
                  <a:lnTo>
                    <a:pt x="1917" y="3108"/>
                  </a:lnTo>
                  <a:lnTo>
                    <a:pt x="1917" y="2702"/>
                  </a:lnTo>
                  <a:close/>
                  <a:moveTo>
                    <a:pt x="513" y="0"/>
                  </a:moveTo>
                  <a:lnTo>
                    <a:pt x="729" y="433"/>
                  </a:lnTo>
                  <a:cubicBezTo>
                    <a:pt x="649" y="487"/>
                    <a:pt x="567" y="595"/>
                    <a:pt x="567" y="703"/>
                  </a:cubicBezTo>
                  <a:cubicBezTo>
                    <a:pt x="567" y="785"/>
                    <a:pt x="621" y="839"/>
                    <a:pt x="675" y="893"/>
                  </a:cubicBezTo>
                  <a:cubicBezTo>
                    <a:pt x="134" y="1297"/>
                    <a:pt x="0" y="1919"/>
                    <a:pt x="0" y="2594"/>
                  </a:cubicBezTo>
                  <a:lnTo>
                    <a:pt x="0" y="3108"/>
                  </a:lnTo>
                  <a:lnTo>
                    <a:pt x="1729" y="3108"/>
                  </a:lnTo>
                  <a:lnTo>
                    <a:pt x="1729" y="3296"/>
                  </a:lnTo>
                  <a:lnTo>
                    <a:pt x="3296" y="3296"/>
                  </a:lnTo>
                  <a:lnTo>
                    <a:pt x="3296" y="1379"/>
                  </a:lnTo>
                  <a:lnTo>
                    <a:pt x="1837" y="1379"/>
                  </a:lnTo>
                  <a:cubicBezTo>
                    <a:pt x="1755" y="1189"/>
                    <a:pt x="1621" y="1027"/>
                    <a:pt x="1459" y="893"/>
                  </a:cubicBezTo>
                  <a:cubicBezTo>
                    <a:pt x="1513" y="839"/>
                    <a:pt x="1539" y="785"/>
                    <a:pt x="1539" y="703"/>
                  </a:cubicBezTo>
                  <a:cubicBezTo>
                    <a:pt x="1539" y="595"/>
                    <a:pt x="1485" y="487"/>
                    <a:pt x="1377" y="433"/>
                  </a:cubicBezTo>
                  <a:lnTo>
                    <a:pt x="15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6"/>
            <p:cNvSpPr/>
            <p:nvPr/>
          </p:nvSpPr>
          <p:spPr>
            <a:xfrm>
              <a:off x="1847456" y="1925455"/>
              <a:ext cx="66686" cy="127208"/>
            </a:xfrm>
            <a:custGeom>
              <a:avLst/>
              <a:gdLst/>
              <a:ahLst/>
              <a:cxnLst/>
              <a:rect l="l" t="t" r="r" b="b"/>
              <a:pathLst>
                <a:path w="595" h="1135" extrusionOk="0">
                  <a:moveTo>
                    <a:pt x="217" y="0"/>
                  </a:moveTo>
                  <a:lnTo>
                    <a:pt x="217" y="108"/>
                  </a:lnTo>
                  <a:cubicBezTo>
                    <a:pt x="81" y="136"/>
                    <a:pt x="1" y="244"/>
                    <a:pt x="1" y="378"/>
                  </a:cubicBezTo>
                  <a:cubicBezTo>
                    <a:pt x="1" y="540"/>
                    <a:pt x="135" y="676"/>
                    <a:pt x="297" y="676"/>
                  </a:cubicBezTo>
                  <a:cubicBezTo>
                    <a:pt x="351" y="676"/>
                    <a:pt x="405" y="702"/>
                    <a:pt x="405" y="756"/>
                  </a:cubicBezTo>
                  <a:cubicBezTo>
                    <a:pt x="405" y="810"/>
                    <a:pt x="351" y="864"/>
                    <a:pt x="297" y="864"/>
                  </a:cubicBezTo>
                  <a:cubicBezTo>
                    <a:pt x="243" y="864"/>
                    <a:pt x="217" y="810"/>
                    <a:pt x="217" y="756"/>
                  </a:cubicBezTo>
                  <a:lnTo>
                    <a:pt x="1" y="756"/>
                  </a:lnTo>
                  <a:cubicBezTo>
                    <a:pt x="1" y="893"/>
                    <a:pt x="81" y="1001"/>
                    <a:pt x="217" y="1027"/>
                  </a:cubicBezTo>
                  <a:lnTo>
                    <a:pt x="217" y="1135"/>
                  </a:lnTo>
                  <a:lnTo>
                    <a:pt x="405" y="1135"/>
                  </a:lnTo>
                  <a:lnTo>
                    <a:pt x="405" y="1027"/>
                  </a:lnTo>
                  <a:cubicBezTo>
                    <a:pt x="513" y="1001"/>
                    <a:pt x="595" y="893"/>
                    <a:pt x="595" y="756"/>
                  </a:cubicBezTo>
                  <a:cubicBezTo>
                    <a:pt x="595" y="594"/>
                    <a:pt x="459" y="486"/>
                    <a:pt x="297" y="486"/>
                  </a:cubicBezTo>
                  <a:cubicBezTo>
                    <a:pt x="243" y="486"/>
                    <a:pt x="217" y="432"/>
                    <a:pt x="217" y="378"/>
                  </a:cubicBezTo>
                  <a:cubicBezTo>
                    <a:pt x="217" y="324"/>
                    <a:pt x="243" y="270"/>
                    <a:pt x="297" y="270"/>
                  </a:cubicBezTo>
                  <a:cubicBezTo>
                    <a:pt x="351" y="270"/>
                    <a:pt x="405" y="324"/>
                    <a:pt x="405" y="378"/>
                  </a:cubicBezTo>
                  <a:lnTo>
                    <a:pt x="595" y="378"/>
                  </a:lnTo>
                  <a:cubicBezTo>
                    <a:pt x="595" y="244"/>
                    <a:pt x="513" y="136"/>
                    <a:pt x="405" y="108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" name="Google Shape;175;p16"/>
          <p:cNvGrpSpPr/>
          <p:nvPr/>
        </p:nvGrpSpPr>
        <p:grpSpPr>
          <a:xfrm>
            <a:off x="5053579" y="3937210"/>
            <a:ext cx="475433" cy="442146"/>
            <a:chOff x="1668804" y="2948610"/>
            <a:chExt cx="475433" cy="442146"/>
          </a:xfrm>
        </p:grpSpPr>
        <p:sp>
          <p:nvSpPr>
            <p:cNvPr id="176" name="Google Shape;176;p16"/>
            <p:cNvSpPr/>
            <p:nvPr/>
          </p:nvSpPr>
          <p:spPr>
            <a:xfrm>
              <a:off x="1668804" y="2948610"/>
              <a:ext cx="302833" cy="302833"/>
            </a:xfrm>
            <a:custGeom>
              <a:avLst/>
              <a:gdLst/>
              <a:ahLst/>
              <a:cxnLst/>
              <a:rect l="l" t="t" r="r" b="b"/>
              <a:pathLst>
                <a:path w="2702" h="2702" extrusionOk="0">
                  <a:moveTo>
                    <a:pt x="1351" y="785"/>
                  </a:moveTo>
                  <a:cubicBezTo>
                    <a:pt x="1649" y="785"/>
                    <a:pt x="1891" y="1055"/>
                    <a:pt x="1891" y="1351"/>
                  </a:cubicBezTo>
                  <a:cubicBezTo>
                    <a:pt x="1891" y="1675"/>
                    <a:pt x="1649" y="1920"/>
                    <a:pt x="1351" y="1920"/>
                  </a:cubicBezTo>
                  <a:cubicBezTo>
                    <a:pt x="1026" y="1920"/>
                    <a:pt x="784" y="1675"/>
                    <a:pt x="784" y="1351"/>
                  </a:cubicBezTo>
                  <a:cubicBezTo>
                    <a:pt x="784" y="1055"/>
                    <a:pt x="1026" y="785"/>
                    <a:pt x="1351" y="785"/>
                  </a:cubicBezTo>
                  <a:close/>
                  <a:moveTo>
                    <a:pt x="1351" y="649"/>
                  </a:moveTo>
                  <a:cubicBezTo>
                    <a:pt x="946" y="649"/>
                    <a:pt x="648" y="973"/>
                    <a:pt x="648" y="1351"/>
                  </a:cubicBezTo>
                  <a:cubicBezTo>
                    <a:pt x="648" y="1729"/>
                    <a:pt x="946" y="2054"/>
                    <a:pt x="1351" y="2054"/>
                  </a:cubicBezTo>
                  <a:cubicBezTo>
                    <a:pt x="1729" y="2054"/>
                    <a:pt x="2053" y="1729"/>
                    <a:pt x="2053" y="1351"/>
                  </a:cubicBezTo>
                  <a:cubicBezTo>
                    <a:pt x="2053" y="973"/>
                    <a:pt x="1729" y="649"/>
                    <a:pt x="1351" y="649"/>
                  </a:cubicBezTo>
                  <a:close/>
                  <a:moveTo>
                    <a:pt x="1405" y="163"/>
                  </a:moveTo>
                  <a:cubicBezTo>
                    <a:pt x="1541" y="163"/>
                    <a:pt x="1649" y="191"/>
                    <a:pt x="1783" y="245"/>
                  </a:cubicBezTo>
                  <a:lnTo>
                    <a:pt x="1675" y="433"/>
                  </a:lnTo>
                  <a:lnTo>
                    <a:pt x="1675" y="487"/>
                  </a:lnTo>
                  <a:cubicBezTo>
                    <a:pt x="1703" y="515"/>
                    <a:pt x="1703" y="515"/>
                    <a:pt x="1729" y="515"/>
                  </a:cubicBezTo>
                  <a:cubicBezTo>
                    <a:pt x="1811" y="569"/>
                    <a:pt x="1919" y="623"/>
                    <a:pt x="1973" y="703"/>
                  </a:cubicBezTo>
                  <a:cubicBezTo>
                    <a:pt x="2000" y="717"/>
                    <a:pt x="2020" y="724"/>
                    <a:pt x="2037" y="724"/>
                  </a:cubicBezTo>
                  <a:cubicBezTo>
                    <a:pt x="2053" y="724"/>
                    <a:pt x="2067" y="717"/>
                    <a:pt x="2081" y="703"/>
                  </a:cubicBezTo>
                  <a:lnTo>
                    <a:pt x="2243" y="541"/>
                  </a:lnTo>
                  <a:cubicBezTo>
                    <a:pt x="2323" y="649"/>
                    <a:pt x="2405" y="757"/>
                    <a:pt x="2431" y="865"/>
                  </a:cubicBezTo>
                  <a:lnTo>
                    <a:pt x="2243" y="947"/>
                  </a:lnTo>
                  <a:cubicBezTo>
                    <a:pt x="2215" y="947"/>
                    <a:pt x="2215" y="973"/>
                    <a:pt x="2189" y="973"/>
                  </a:cubicBezTo>
                  <a:lnTo>
                    <a:pt x="2189" y="1027"/>
                  </a:lnTo>
                  <a:cubicBezTo>
                    <a:pt x="2243" y="1135"/>
                    <a:pt x="2243" y="1243"/>
                    <a:pt x="2243" y="1351"/>
                  </a:cubicBezTo>
                  <a:cubicBezTo>
                    <a:pt x="2243" y="1379"/>
                    <a:pt x="2269" y="1379"/>
                    <a:pt x="2269" y="1405"/>
                  </a:cubicBezTo>
                  <a:cubicBezTo>
                    <a:pt x="2297" y="1405"/>
                    <a:pt x="2297" y="1433"/>
                    <a:pt x="2323" y="1433"/>
                  </a:cubicBezTo>
                  <a:lnTo>
                    <a:pt x="2539" y="1433"/>
                  </a:lnTo>
                  <a:cubicBezTo>
                    <a:pt x="2539" y="1541"/>
                    <a:pt x="2513" y="1675"/>
                    <a:pt x="2459" y="1783"/>
                  </a:cubicBezTo>
                  <a:lnTo>
                    <a:pt x="2269" y="1703"/>
                  </a:lnTo>
                  <a:cubicBezTo>
                    <a:pt x="2261" y="1695"/>
                    <a:pt x="2251" y="1692"/>
                    <a:pt x="2240" y="1692"/>
                  </a:cubicBezTo>
                  <a:cubicBezTo>
                    <a:pt x="2213" y="1692"/>
                    <a:pt x="2181" y="1711"/>
                    <a:pt x="2161" y="1729"/>
                  </a:cubicBezTo>
                  <a:cubicBezTo>
                    <a:pt x="2135" y="1837"/>
                    <a:pt x="2053" y="1920"/>
                    <a:pt x="1999" y="2000"/>
                  </a:cubicBezTo>
                  <a:cubicBezTo>
                    <a:pt x="1973" y="2028"/>
                    <a:pt x="1973" y="2082"/>
                    <a:pt x="1999" y="2108"/>
                  </a:cubicBezTo>
                  <a:lnTo>
                    <a:pt x="2135" y="2270"/>
                  </a:lnTo>
                  <a:cubicBezTo>
                    <a:pt x="2053" y="2352"/>
                    <a:pt x="1945" y="2406"/>
                    <a:pt x="1837" y="2460"/>
                  </a:cubicBezTo>
                  <a:lnTo>
                    <a:pt x="1757" y="2244"/>
                  </a:lnTo>
                  <a:cubicBezTo>
                    <a:pt x="1737" y="2224"/>
                    <a:pt x="1718" y="2205"/>
                    <a:pt x="1689" y="2205"/>
                  </a:cubicBezTo>
                  <a:cubicBezTo>
                    <a:pt x="1678" y="2205"/>
                    <a:pt x="1664" y="2208"/>
                    <a:pt x="1649" y="2216"/>
                  </a:cubicBezTo>
                  <a:cubicBezTo>
                    <a:pt x="1567" y="2244"/>
                    <a:pt x="1459" y="2270"/>
                    <a:pt x="1351" y="2270"/>
                  </a:cubicBezTo>
                  <a:cubicBezTo>
                    <a:pt x="1325" y="2270"/>
                    <a:pt x="1297" y="2270"/>
                    <a:pt x="1297" y="2298"/>
                  </a:cubicBezTo>
                  <a:cubicBezTo>
                    <a:pt x="1271" y="2298"/>
                    <a:pt x="1271" y="2324"/>
                    <a:pt x="1271" y="2352"/>
                  </a:cubicBezTo>
                  <a:lnTo>
                    <a:pt x="1271" y="2568"/>
                  </a:lnTo>
                  <a:cubicBezTo>
                    <a:pt x="1134" y="2540"/>
                    <a:pt x="1026" y="2540"/>
                    <a:pt x="918" y="2486"/>
                  </a:cubicBezTo>
                  <a:lnTo>
                    <a:pt x="1000" y="2270"/>
                  </a:lnTo>
                  <a:cubicBezTo>
                    <a:pt x="1000" y="2244"/>
                    <a:pt x="1000" y="2190"/>
                    <a:pt x="972" y="2190"/>
                  </a:cubicBezTo>
                  <a:cubicBezTo>
                    <a:pt x="864" y="2136"/>
                    <a:pt x="784" y="2082"/>
                    <a:pt x="702" y="2000"/>
                  </a:cubicBezTo>
                  <a:cubicBezTo>
                    <a:pt x="676" y="2000"/>
                    <a:pt x="676" y="1974"/>
                    <a:pt x="648" y="1974"/>
                  </a:cubicBezTo>
                  <a:cubicBezTo>
                    <a:pt x="622" y="1974"/>
                    <a:pt x="622" y="2000"/>
                    <a:pt x="594" y="2000"/>
                  </a:cubicBezTo>
                  <a:lnTo>
                    <a:pt x="432" y="2162"/>
                  </a:lnTo>
                  <a:cubicBezTo>
                    <a:pt x="352" y="2054"/>
                    <a:pt x="298" y="1946"/>
                    <a:pt x="244" y="1837"/>
                  </a:cubicBezTo>
                  <a:lnTo>
                    <a:pt x="432" y="1758"/>
                  </a:lnTo>
                  <a:cubicBezTo>
                    <a:pt x="486" y="1758"/>
                    <a:pt x="486" y="1703"/>
                    <a:pt x="486" y="1675"/>
                  </a:cubicBezTo>
                  <a:cubicBezTo>
                    <a:pt x="460" y="1567"/>
                    <a:pt x="432" y="1459"/>
                    <a:pt x="432" y="1351"/>
                  </a:cubicBezTo>
                  <a:cubicBezTo>
                    <a:pt x="432" y="1351"/>
                    <a:pt x="432" y="1325"/>
                    <a:pt x="406" y="1297"/>
                  </a:cubicBezTo>
                  <a:lnTo>
                    <a:pt x="352" y="1297"/>
                  </a:lnTo>
                  <a:lnTo>
                    <a:pt x="136" y="1271"/>
                  </a:lnTo>
                  <a:cubicBezTo>
                    <a:pt x="136" y="1163"/>
                    <a:pt x="162" y="1027"/>
                    <a:pt x="216" y="919"/>
                  </a:cubicBezTo>
                  <a:lnTo>
                    <a:pt x="432" y="1001"/>
                  </a:lnTo>
                  <a:cubicBezTo>
                    <a:pt x="440" y="1009"/>
                    <a:pt x="448" y="1012"/>
                    <a:pt x="456" y="1012"/>
                  </a:cubicBezTo>
                  <a:cubicBezTo>
                    <a:pt x="476" y="1012"/>
                    <a:pt x="494" y="993"/>
                    <a:pt x="514" y="973"/>
                  </a:cubicBezTo>
                  <a:cubicBezTo>
                    <a:pt x="568" y="865"/>
                    <a:pt x="622" y="785"/>
                    <a:pt x="702" y="703"/>
                  </a:cubicBezTo>
                  <a:cubicBezTo>
                    <a:pt x="730" y="677"/>
                    <a:pt x="730" y="649"/>
                    <a:pt x="702" y="623"/>
                  </a:cubicBezTo>
                  <a:lnTo>
                    <a:pt x="540" y="461"/>
                  </a:lnTo>
                  <a:cubicBezTo>
                    <a:pt x="622" y="379"/>
                    <a:pt x="730" y="299"/>
                    <a:pt x="864" y="245"/>
                  </a:cubicBezTo>
                  <a:lnTo>
                    <a:pt x="946" y="461"/>
                  </a:lnTo>
                  <a:cubicBezTo>
                    <a:pt x="946" y="487"/>
                    <a:pt x="946" y="487"/>
                    <a:pt x="972" y="487"/>
                  </a:cubicBezTo>
                  <a:cubicBezTo>
                    <a:pt x="1000" y="515"/>
                    <a:pt x="1000" y="515"/>
                    <a:pt x="1026" y="515"/>
                  </a:cubicBezTo>
                  <a:cubicBezTo>
                    <a:pt x="1134" y="461"/>
                    <a:pt x="1242" y="433"/>
                    <a:pt x="1351" y="433"/>
                  </a:cubicBezTo>
                  <a:cubicBezTo>
                    <a:pt x="1379" y="433"/>
                    <a:pt x="1405" y="407"/>
                    <a:pt x="1405" y="379"/>
                  </a:cubicBezTo>
                  <a:lnTo>
                    <a:pt x="1405" y="163"/>
                  </a:lnTo>
                  <a:close/>
                  <a:moveTo>
                    <a:pt x="1433" y="1"/>
                  </a:moveTo>
                  <a:cubicBezTo>
                    <a:pt x="1379" y="1"/>
                    <a:pt x="1351" y="29"/>
                    <a:pt x="1325" y="55"/>
                  </a:cubicBezTo>
                  <a:cubicBezTo>
                    <a:pt x="1297" y="83"/>
                    <a:pt x="1271" y="109"/>
                    <a:pt x="1271" y="163"/>
                  </a:cubicBezTo>
                  <a:lnTo>
                    <a:pt x="1271" y="299"/>
                  </a:lnTo>
                  <a:cubicBezTo>
                    <a:pt x="1188" y="299"/>
                    <a:pt x="1109" y="325"/>
                    <a:pt x="1055" y="353"/>
                  </a:cubicBezTo>
                  <a:lnTo>
                    <a:pt x="1000" y="217"/>
                  </a:lnTo>
                  <a:cubicBezTo>
                    <a:pt x="972" y="163"/>
                    <a:pt x="946" y="137"/>
                    <a:pt x="918" y="109"/>
                  </a:cubicBezTo>
                  <a:cubicBezTo>
                    <a:pt x="864" y="109"/>
                    <a:pt x="838" y="109"/>
                    <a:pt x="784" y="137"/>
                  </a:cubicBezTo>
                  <a:cubicBezTo>
                    <a:pt x="676" y="191"/>
                    <a:pt x="540" y="245"/>
                    <a:pt x="460" y="353"/>
                  </a:cubicBezTo>
                  <a:cubicBezTo>
                    <a:pt x="406" y="379"/>
                    <a:pt x="406" y="407"/>
                    <a:pt x="406" y="461"/>
                  </a:cubicBezTo>
                  <a:cubicBezTo>
                    <a:pt x="406" y="487"/>
                    <a:pt x="406" y="541"/>
                    <a:pt x="432" y="569"/>
                  </a:cubicBezTo>
                  <a:lnTo>
                    <a:pt x="540" y="677"/>
                  </a:lnTo>
                  <a:cubicBezTo>
                    <a:pt x="486" y="731"/>
                    <a:pt x="460" y="785"/>
                    <a:pt x="406" y="865"/>
                  </a:cubicBezTo>
                  <a:lnTo>
                    <a:pt x="270" y="785"/>
                  </a:lnTo>
                  <a:lnTo>
                    <a:pt x="162" y="785"/>
                  </a:lnTo>
                  <a:lnTo>
                    <a:pt x="82" y="865"/>
                  </a:lnTo>
                  <a:cubicBezTo>
                    <a:pt x="28" y="1001"/>
                    <a:pt x="0" y="1135"/>
                    <a:pt x="0" y="1271"/>
                  </a:cubicBezTo>
                  <a:cubicBezTo>
                    <a:pt x="0" y="1325"/>
                    <a:pt x="0" y="1351"/>
                    <a:pt x="28" y="1379"/>
                  </a:cubicBezTo>
                  <a:cubicBezTo>
                    <a:pt x="54" y="1405"/>
                    <a:pt x="108" y="1433"/>
                    <a:pt x="136" y="1433"/>
                  </a:cubicBezTo>
                  <a:lnTo>
                    <a:pt x="298" y="1433"/>
                  </a:lnTo>
                  <a:cubicBezTo>
                    <a:pt x="298" y="1513"/>
                    <a:pt x="298" y="1595"/>
                    <a:pt x="324" y="1649"/>
                  </a:cubicBezTo>
                  <a:lnTo>
                    <a:pt x="190" y="1703"/>
                  </a:lnTo>
                  <a:lnTo>
                    <a:pt x="108" y="1783"/>
                  </a:lnTo>
                  <a:cubicBezTo>
                    <a:pt x="82" y="1837"/>
                    <a:pt x="82" y="1866"/>
                    <a:pt x="108" y="1891"/>
                  </a:cubicBezTo>
                  <a:cubicBezTo>
                    <a:pt x="162" y="2028"/>
                    <a:pt x="244" y="2136"/>
                    <a:pt x="324" y="2244"/>
                  </a:cubicBezTo>
                  <a:cubicBezTo>
                    <a:pt x="352" y="2270"/>
                    <a:pt x="406" y="2298"/>
                    <a:pt x="432" y="2298"/>
                  </a:cubicBezTo>
                  <a:cubicBezTo>
                    <a:pt x="486" y="2298"/>
                    <a:pt x="514" y="2298"/>
                    <a:pt x="540" y="2244"/>
                  </a:cubicBezTo>
                  <a:lnTo>
                    <a:pt x="648" y="2162"/>
                  </a:lnTo>
                  <a:cubicBezTo>
                    <a:pt x="702" y="2190"/>
                    <a:pt x="784" y="2244"/>
                    <a:pt x="838" y="2270"/>
                  </a:cubicBezTo>
                  <a:lnTo>
                    <a:pt x="784" y="2432"/>
                  </a:lnTo>
                  <a:cubicBezTo>
                    <a:pt x="756" y="2460"/>
                    <a:pt x="756" y="2486"/>
                    <a:pt x="784" y="2540"/>
                  </a:cubicBezTo>
                  <a:cubicBezTo>
                    <a:pt x="784" y="2568"/>
                    <a:pt x="810" y="2594"/>
                    <a:pt x="864" y="2622"/>
                  </a:cubicBezTo>
                  <a:cubicBezTo>
                    <a:pt x="1000" y="2676"/>
                    <a:pt x="1134" y="2702"/>
                    <a:pt x="1271" y="2702"/>
                  </a:cubicBezTo>
                  <a:cubicBezTo>
                    <a:pt x="1297" y="2702"/>
                    <a:pt x="1351" y="2676"/>
                    <a:pt x="1379" y="2676"/>
                  </a:cubicBezTo>
                  <a:cubicBezTo>
                    <a:pt x="1405" y="2622"/>
                    <a:pt x="1405" y="2594"/>
                    <a:pt x="1405" y="2568"/>
                  </a:cubicBezTo>
                  <a:lnTo>
                    <a:pt x="1405" y="2406"/>
                  </a:lnTo>
                  <a:cubicBezTo>
                    <a:pt x="1487" y="2406"/>
                    <a:pt x="1567" y="2378"/>
                    <a:pt x="1649" y="2378"/>
                  </a:cubicBezTo>
                  <a:lnTo>
                    <a:pt x="1703" y="2514"/>
                  </a:lnTo>
                  <a:cubicBezTo>
                    <a:pt x="1703" y="2540"/>
                    <a:pt x="1729" y="2568"/>
                    <a:pt x="1783" y="2594"/>
                  </a:cubicBezTo>
                  <a:lnTo>
                    <a:pt x="1891" y="2594"/>
                  </a:lnTo>
                  <a:cubicBezTo>
                    <a:pt x="2027" y="2540"/>
                    <a:pt x="2135" y="2460"/>
                    <a:pt x="2243" y="2352"/>
                  </a:cubicBezTo>
                  <a:cubicBezTo>
                    <a:pt x="2269" y="2324"/>
                    <a:pt x="2297" y="2298"/>
                    <a:pt x="2297" y="2270"/>
                  </a:cubicBezTo>
                  <a:cubicBezTo>
                    <a:pt x="2297" y="2216"/>
                    <a:pt x="2269" y="2190"/>
                    <a:pt x="2243" y="2162"/>
                  </a:cubicBezTo>
                  <a:lnTo>
                    <a:pt x="2135" y="2054"/>
                  </a:lnTo>
                  <a:cubicBezTo>
                    <a:pt x="2189" y="2000"/>
                    <a:pt x="2243" y="1920"/>
                    <a:pt x="2269" y="1866"/>
                  </a:cubicBezTo>
                  <a:lnTo>
                    <a:pt x="2405" y="1920"/>
                  </a:lnTo>
                  <a:cubicBezTo>
                    <a:pt x="2418" y="1933"/>
                    <a:pt x="2438" y="1939"/>
                    <a:pt x="2458" y="1939"/>
                  </a:cubicBezTo>
                  <a:cubicBezTo>
                    <a:pt x="2479" y="1939"/>
                    <a:pt x="2499" y="1933"/>
                    <a:pt x="2513" y="1920"/>
                  </a:cubicBezTo>
                  <a:cubicBezTo>
                    <a:pt x="2567" y="1920"/>
                    <a:pt x="2593" y="1866"/>
                    <a:pt x="2593" y="1837"/>
                  </a:cubicBezTo>
                  <a:cubicBezTo>
                    <a:pt x="2647" y="1703"/>
                    <a:pt x="2675" y="1567"/>
                    <a:pt x="2675" y="1433"/>
                  </a:cubicBezTo>
                  <a:cubicBezTo>
                    <a:pt x="2701" y="1405"/>
                    <a:pt x="2675" y="1351"/>
                    <a:pt x="2647" y="1325"/>
                  </a:cubicBezTo>
                  <a:cubicBezTo>
                    <a:pt x="2621" y="1297"/>
                    <a:pt x="2593" y="1271"/>
                    <a:pt x="2539" y="1271"/>
                  </a:cubicBezTo>
                  <a:lnTo>
                    <a:pt x="2405" y="1271"/>
                  </a:lnTo>
                  <a:cubicBezTo>
                    <a:pt x="2377" y="1217"/>
                    <a:pt x="2377" y="1135"/>
                    <a:pt x="2351" y="1055"/>
                  </a:cubicBezTo>
                  <a:lnTo>
                    <a:pt x="2485" y="1001"/>
                  </a:lnTo>
                  <a:cubicBezTo>
                    <a:pt x="2539" y="1001"/>
                    <a:pt x="2567" y="947"/>
                    <a:pt x="2567" y="919"/>
                  </a:cubicBezTo>
                  <a:cubicBezTo>
                    <a:pt x="2593" y="893"/>
                    <a:pt x="2593" y="839"/>
                    <a:pt x="2567" y="811"/>
                  </a:cubicBezTo>
                  <a:cubicBezTo>
                    <a:pt x="2513" y="677"/>
                    <a:pt x="2431" y="569"/>
                    <a:pt x="2351" y="461"/>
                  </a:cubicBezTo>
                  <a:cubicBezTo>
                    <a:pt x="2323" y="433"/>
                    <a:pt x="2297" y="407"/>
                    <a:pt x="2243" y="407"/>
                  </a:cubicBezTo>
                  <a:cubicBezTo>
                    <a:pt x="2215" y="407"/>
                    <a:pt x="2161" y="433"/>
                    <a:pt x="2135" y="461"/>
                  </a:cubicBezTo>
                  <a:lnTo>
                    <a:pt x="2027" y="569"/>
                  </a:lnTo>
                  <a:cubicBezTo>
                    <a:pt x="1973" y="515"/>
                    <a:pt x="1919" y="461"/>
                    <a:pt x="1837" y="433"/>
                  </a:cubicBezTo>
                  <a:lnTo>
                    <a:pt x="1919" y="299"/>
                  </a:lnTo>
                  <a:lnTo>
                    <a:pt x="1919" y="191"/>
                  </a:lnTo>
                  <a:cubicBezTo>
                    <a:pt x="1891" y="137"/>
                    <a:pt x="1865" y="109"/>
                    <a:pt x="1837" y="109"/>
                  </a:cubicBezTo>
                  <a:cubicBezTo>
                    <a:pt x="1703" y="55"/>
                    <a:pt x="1567" y="29"/>
                    <a:pt x="14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6"/>
            <p:cNvSpPr/>
            <p:nvPr/>
          </p:nvSpPr>
          <p:spPr>
            <a:xfrm>
              <a:off x="1774830" y="3054748"/>
              <a:ext cx="90895" cy="90895"/>
            </a:xfrm>
            <a:custGeom>
              <a:avLst/>
              <a:gdLst/>
              <a:ahLst/>
              <a:cxnLst/>
              <a:rect l="l" t="t" r="r" b="b"/>
              <a:pathLst>
                <a:path w="811" h="811" extrusionOk="0">
                  <a:moveTo>
                    <a:pt x="405" y="134"/>
                  </a:moveTo>
                  <a:cubicBezTo>
                    <a:pt x="541" y="134"/>
                    <a:pt x="649" y="270"/>
                    <a:pt x="649" y="404"/>
                  </a:cubicBezTo>
                  <a:cubicBezTo>
                    <a:pt x="649" y="566"/>
                    <a:pt x="541" y="674"/>
                    <a:pt x="405" y="674"/>
                  </a:cubicBezTo>
                  <a:cubicBezTo>
                    <a:pt x="242" y="674"/>
                    <a:pt x="134" y="566"/>
                    <a:pt x="134" y="404"/>
                  </a:cubicBezTo>
                  <a:cubicBezTo>
                    <a:pt x="134" y="270"/>
                    <a:pt x="242" y="134"/>
                    <a:pt x="405" y="134"/>
                  </a:cubicBezTo>
                  <a:close/>
                  <a:moveTo>
                    <a:pt x="405" y="0"/>
                  </a:moveTo>
                  <a:cubicBezTo>
                    <a:pt x="163" y="0"/>
                    <a:pt x="0" y="188"/>
                    <a:pt x="0" y="404"/>
                  </a:cubicBezTo>
                  <a:cubicBezTo>
                    <a:pt x="0" y="620"/>
                    <a:pt x="163" y="811"/>
                    <a:pt x="405" y="811"/>
                  </a:cubicBezTo>
                  <a:cubicBezTo>
                    <a:pt x="621" y="811"/>
                    <a:pt x="811" y="620"/>
                    <a:pt x="811" y="404"/>
                  </a:cubicBezTo>
                  <a:cubicBezTo>
                    <a:pt x="811" y="188"/>
                    <a:pt x="621" y="0"/>
                    <a:pt x="4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6"/>
            <p:cNvSpPr/>
            <p:nvPr/>
          </p:nvSpPr>
          <p:spPr>
            <a:xfrm>
              <a:off x="1916944" y="3163687"/>
              <a:ext cx="227293" cy="227069"/>
            </a:xfrm>
            <a:custGeom>
              <a:avLst/>
              <a:gdLst/>
              <a:ahLst/>
              <a:cxnLst/>
              <a:rect l="l" t="t" r="r" b="b"/>
              <a:pathLst>
                <a:path w="2028" h="2026" extrusionOk="0">
                  <a:moveTo>
                    <a:pt x="1001" y="618"/>
                  </a:moveTo>
                  <a:cubicBezTo>
                    <a:pt x="1198" y="618"/>
                    <a:pt x="1382" y="747"/>
                    <a:pt x="1405" y="945"/>
                  </a:cubicBezTo>
                  <a:cubicBezTo>
                    <a:pt x="1434" y="1161"/>
                    <a:pt x="1297" y="1351"/>
                    <a:pt x="1081" y="1405"/>
                  </a:cubicBezTo>
                  <a:cubicBezTo>
                    <a:pt x="1063" y="1407"/>
                    <a:pt x="1046" y="1408"/>
                    <a:pt x="1028" y="1408"/>
                  </a:cubicBezTo>
                  <a:cubicBezTo>
                    <a:pt x="835" y="1408"/>
                    <a:pt x="673" y="1279"/>
                    <a:pt x="623" y="1081"/>
                  </a:cubicBezTo>
                  <a:cubicBezTo>
                    <a:pt x="595" y="865"/>
                    <a:pt x="731" y="675"/>
                    <a:pt x="947" y="621"/>
                  </a:cubicBezTo>
                  <a:cubicBezTo>
                    <a:pt x="965" y="619"/>
                    <a:pt x="983" y="618"/>
                    <a:pt x="1001" y="618"/>
                  </a:cubicBezTo>
                  <a:close/>
                  <a:moveTo>
                    <a:pt x="1026" y="476"/>
                  </a:moveTo>
                  <a:cubicBezTo>
                    <a:pt x="990" y="476"/>
                    <a:pt x="954" y="480"/>
                    <a:pt x="919" y="487"/>
                  </a:cubicBezTo>
                  <a:cubicBezTo>
                    <a:pt x="649" y="541"/>
                    <a:pt x="433" y="811"/>
                    <a:pt x="487" y="1107"/>
                  </a:cubicBezTo>
                  <a:cubicBezTo>
                    <a:pt x="541" y="1351"/>
                    <a:pt x="757" y="1539"/>
                    <a:pt x="1027" y="1539"/>
                  </a:cubicBezTo>
                  <a:lnTo>
                    <a:pt x="1109" y="1539"/>
                  </a:lnTo>
                  <a:cubicBezTo>
                    <a:pt x="1405" y="1485"/>
                    <a:pt x="1596" y="1215"/>
                    <a:pt x="1542" y="919"/>
                  </a:cubicBezTo>
                  <a:cubicBezTo>
                    <a:pt x="1513" y="783"/>
                    <a:pt x="1434" y="649"/>
                    <a:pt x="1325" y="567"/>
                  </a:cubicBezTo>
                  <a:cubicBezTo>
                    <a:pt x="1245" y="507"/>
                    <a:pt x="1134" y="476"/>
                    <a:pt x="1026" y="476"/>
                  </a:cubicBezTo>
                  <a:close/>
                  <a:moveTo>
                    <a:pt x="1045" y="142"/>
                  </a:moveTo>
                  <a:cubicBezTo>
                    <a:pt x="1082" y="142"/>
                    <a:pt x="1122" y="149"/>
                    <a:pt x="1163" y="163"/>
                  </a:cubicBezTo>
                  <a:lnTo>
                    <a:pt x="1135" y="297"/>
                  </a:lnTo>
                  <a:lnTo>
                    <a:pt x="1135" y="351"/>
                  </a:lnTo>
                  <a:cubicBezTo>
                    <a:pt x="1135" y="379"/>
                    <a:pt x="1163" y="379"/>
                    <a:pt x="1189" y="379"/>
                  </a:cubicBezTo>
                  <a:cubicBezTo>
                    <a:pt x="1243" y="405"/>
                    <a:pt x="1325" y="433"/>
                    <a:pt x="1380" y="487"/>
                  </a:cubicBezTo>
                  <a:cubicBezTo>
                    <a:pt x="1395" y="494"/>
                    <a:pt x="1409" y="497"/>
                    <a:pt x="1420" y="497"/>
                  </a:cubicBezTo>
                  <a:cubicBezTo>
                    <a:pt x="1449" y="497"/>
                    <a:pt x="1468" y="479"/>
                    <a:pt x="1488" y="459"/>
                  </a:cubicBezTo>
                  <a:lnTo>
                    <a:pt x="1568" y="351"/>
                  </a:lnTo>
                  <a:lnTo>
                    <a:pt x="1730" y="513"/>
                  </a:lnTo>
                  <a:lnTo>
                    <a:pt x="1596" y="595"/>
                  </a:lnTo>
                  <a:lnTo>
                    <a:pt x="1568" y="621"/>
                  </a:lnTo>
                  <a:lnTo>
                    <a:pt x="1568" y="675"/>
                  </a:lnTo>
                  <a:cubicBezTo>
                    <a:pt x="1622" y="757"/>
                    <a:pt x="1650" y="811"/>
                    <a:pt x="1650" y="891"/>
                  </a:cubicBezTo>
                  <a:cubicBezTo>
                    <a:pt x="1669" y="930"/>
                    <a:pt x="1689" y="956"/>
                    <a:pt x="1708" y="956"/>
                  </a:cubicBezTo>
                  <a:cubicBezTo>
                    <a:pt x="1715" y="956"/>
                    <a:pt x="1723" y="952"/>
                    <a:pt x="1730" y="945"/>
                  </a:cubicBezTo>
                  <a:lnTo>
                    <a:pt x="1892" y="919"/>
                  </a:lnTo>
                  <a:lnTo>
                    <a:pt x="1892" y="919"/>
                  </a:lnTo>
                  <a:cubicBezTo>
                    <a:pt x="1892" y="999"/>
                    <a:pt x="1892" y="1081"/>
                    <a:pt x="1866" y="1161"/>
                  </a:cubicBezTo>
                  <a:lnTo>
                    <a:pt x="1730" y="1135"/>
                  </a:lnTo>
                  <a:cubicBezTo>
                    <a:pt x="1723" y="1127"/>
                    <a:pt x="1714" y="1124"/>
                    <a:pt x="1704" y="1124"/>
                  </a:cubicBezTo>
                  <a:cubicBezTo>
                    <a:pt x="1678" y="1124"/>
                    <a:pt x="1650" y="1150"/>
                    <a:pt x="1650" y="1189"/>
                  </a:cubicBezTo>
                  <a:cubicBezTo>
                    <a:pt x="1622" y="1243"/>
                    <a:pt x="1596" y="1323"/>
                    <a:pt x="1542" y="1377"/>
                  </a:cubicBezTo>
                  <a:cubicBezTo>
                    <a:pt x="1542" y="1405"/>
                    <a:pt x="1542" y="1459"/>
                    <a:pt x="1568" y="1485"/>
                  </a:cubicBezTo>
                  <a:lnTo>
                    <a:pt x="1676" y="1567"/>
                  </a:lnTo>
                  <a:cubicBezTo>
                    <a:pt x="1650" y="1621"/>
                    <a:pt x="1568" y="1675"/>
                    <a:pt x="1513" y="1729"/>
                  </a:cubicBezTo>
                  <a:lnTo>
                    <a:pt x="1434" y="1593"/>
                  </a:lnTo>
                  <a:cubicBezTo>
                    <a:pt x="1434" y="1567"/>
                    <a:pt x="1380" y="1567"/>
                    <a:pt x="1351" y="1567"/>
                  </a:cubicBezTo>
                  <a:cubicBezTo>
                    <a:pt x="1271" y="1621"/>
                    <a:pt x="1217" y="1647"/>
                    <a:pt x="1135" y="1647"/>
                  </a:cubicBezTo>
                  <a:cubicBezTo>
                    <a:pt x="1109" y="1647"/>
                    <a:pt x="1109" y="1675"/>
                    <a:pt x="1081" y="1675"/>
                  </a:cubicBezTo>
                  <a:lnTo>
                    <a:pt x="1081" y="1729"/>
                  </a:lnTo>
                  <a:lnTo>
                    <a:pt x="1109" y="1863"/>
                  </a:lnTo>
                  <a:cubicBezTo>
                    <a:pt x="1068" y="1877"/>
                    <a:pt x="1028" y="1884"/>
                    <a:pt x="987" y="1884"/>
                  </a:cubicBezTo>
                  <a:cubicBezTo>
                    <a:pt x="947" y="1884"/>
                    <a:pt x="906" y="1877"/>
                    <a:pt x="865" y="1863"/>
                  </a:cubicBezTo>
                  <a:lnTo>
                    <a:pt x="893" y="1729"/>
                  </a:lnTo>
                  <a:cubicBezTo>
                    <a:pt x="919" y="1701"/>
                    <a:pt x="893" y="1647"/>
                    <a:pt x="865" y="1647"/>
                  </a:cubicBezTo>
                  <a:cubicBezTo>
                    <a:pt x="785" y="1621"/>
                    <a:pt x="703" y="1593"/>
                    <a:pt x="649" y="1539"/>
                  </a:cubicBezTo>
                  <a:lnTo>
                    <a:pt x="595" y="1539"/>
                  </a:lnTo>
                  <a:cubicBezTo>
                    <a:pt x="569" y="1539"/>
                    <a:pt x="569" y="1539"/>
                    <a:pt x="541" y="1567"/>
                  </a:cubicBezTo>
                  <a:lnTo>
                    <a:pt x="461" y="1675"/>
                  </a:lnTo>
                  <a:lnTo>
                    <a:pt x="299" y="1513"/>
                  </a:lnTo>
                  <a:lnTo>
                    <a:pt x="433" y="1431"/>
                  </a:lnTo>
                  <a:cubicBezTo>
                    <a:pt x="461" y="1431"/>
                    <a:pt x="487" y="1377"/>
                    <a:pt x="461" y="1351"/>
                  </a:cubicBezTo>
                  <a:cubicBezTo>
                    <a:pt x="407" y="1269"/>
                    <a:pt x="379" y="1215"/>
                    <a:pt x="379" y="1135"/>
                  </a:cubicBezTo>
                  <a:cubicBezTo>
                    <a:pt x="379" y="1107"/>
                    <a:pt x="353" y="1081"/>
                    <a:pt x="353" y="1081"/>
                  </a:cubicBezTo>
                  <a:cubicBezTo>
                    <a:pt x="334" y="1081"/>
                    <a:pt x="328" y="1069"/>
                    <a:pt x="318" y="1069"/>
                  </a:cubicBezTo>
                  <a:cubicBezTo>
                    <a:pt x="313" y="1069"/>
                    <a:pt x="308" y="1072"/>
                    <a:pt x="299" y="1081"/>
                  </a:cubicBezTo>
                  <a:lnTo>
                    <a:pt x="163" y="1107"/>
                  </a:lnTo>
                  <a:cubicBezTo>
                    <a:pt x="137" y="1027"/>
                    <a:pt x="137" y="945"/>
                    <a:pt x="163" y="865"/>
                  </a:cubicBezTo>
                  <a:lnTo>
                    <a:pt x="299" y="891"/>
                  </a:lnTo>
                  <a:cubicBezTo>
                    <a:pt x="314" y="898"/>
                    <a:pt x="326" y="902"/>
                    <a:pt x="337" y="902"/>
                  </a:cubicBezTo>
                  <a:cubicBezTo>
                    <a:pt x="365" y="902"/>
                    <a:pt x="379" y="876"/>
                    <a:pt x="379" y="837"/>
                  </a:cubicBezTo>
                  <a:cubicBezTo>
                    <a:pt x="407" y="783"/>
                    <a:pt x="433" y="703"/>
                    <a:pt x="487" y="649"/>
                  </a:cubicBezTo>
                  <a:cubicBezTo>
                    <a:pt x="515" y="621"/>
                    <a:pt x="487" y="567"/>
                    <a:pt x="461" y="541"/>
                  </a:cubicBezTo>
                  <a:lnTo>
                    <a:pt x="353" y="459"/>
                  </a:lnTo>
                  <a:lnTo>
                    <a:pt x="515" y="297"/>
                  </a:lnTo>
                  <a:lnTo>
                    <a:pt x="595" y="433"/>
                  </a:lnTo>
                  <a:lnTo>
                    <a:pt x="623" y="459"/>
                  </a:lnTo>
                  <a:lnTo>
                    <a:pt x="677" y="459"/>
                  </a:lnTo>
                  <a:cubicBezTo>
                    <a:pt x="757" y="405"/>
                    <a:pt x="839" y="379"/>
                    <a:pt x="893" y="379"/>
                  </a:cubicBezTo>
                  <a:cubicBezTo>
                    <a:pt x="947" y="379"/>
                    <a:pt x="973" y="325"/>
                    <a:pt x="973" y="297"/>
                  </a:cubicBezTo>
                  <a:lnTo>
                    <a:pt x="947" y="163"/>
                  </a:lnTo>
                  <a:cubicBezTo>
                    <a:pt x="974" y="149"/>
                    <a:pt x="1008" y="142"/>
                    <a:pt x="1045" y="142"/>
                  </a:cubicBezTo>
                  <a:close/>
                  <a:moveTo>
                    <a:pt x="893" y="1"/>
                  </a:moveTo>
                  <a:cubicBezTo>
                    <a:pt x="865" y="27"/>
                    <a:pt x="839" y="27"/>
                    <a:pt x="811" y="55"/>
                  </a:cubicBezTo>
                  <a:cubicBezTo>
                    <a:pt x="785" y="81"/>
                    <a:pt x="785" y="135"/>
                    <a:pt x="785" y="163"/>
                  </a:cubicBezTo>
                  <a:lnTo>
                    <a:pt x="811" y="243"/>
                  </a:lnTo>
                  <a:cubicBezTo>
                    <a:pt x="757" y="271"/>
                    <a:pt x="731" y="271"/>
                    <a:pt x="677" y="297"/>
                  </a:cubicBezTo>
                  <a:lnTo>
                    <a:pt x="623" y="217"/>
                  </a:lnTo>
                  <a:cubicBezTo>
                    <a:pt x="623" y="189"/>
                    <a:pt x="595" y="163"/>
                    <a:pt x="541" y="163"/>
                  </a:cubicBezTo>
                  <a:cubicBezTo>
                    <a:pt x="515" y="163"/>
                    <a:pt x="487" y="163"/>
                    <a:pt x="461" y="189"/>
                  </a:cubicBezTo>
                  <a:cubicBezTo>
                    <a:pt x="379" y="243"/>
                    <a:pt x="299" y="297"/>
                    <a:pt x="217" y="379"/>
                  </a:cubicBezTo>
                  <a:cubicBezTo>
                    <a:pt x="217" y="405"/>
                    <a:pt x="191" y="459"/>
                    <a:pt x="191" y="487"/>
                  </a:cubicBezTo>
                  <a:cubicBezTo>
                    <a:pt x="217" y="513"/>
                    <a:pt x="217" y="541"/>
                    <a:pt x="245" y="567"/>
                  </a:cubicBezTo>
                  <a:lnTo>
                    <a:pt x="325" y="621"/>
                  </a:lnTo>
                  <a:cubicBezTo>
                    <a:pt x="299" y="649"/>
                    <a:pt x="299" y="703"/>
                    <a:pt x="271" y="757"/>
                  </a:cubicBezTo>
                  <a:lnTo>
                    <a:pt x="191" y="729"/>
                  </a:lnTo>
                  <a:cubicBezTo>
                    <a:pt x="173" y="720"/>
                    <a:pt x="158" y="717"/>
                    <a:pt x="145" y="717"/>
                  </a:cubicBezTo>
                  <a:cubicBezTo>
                    <a:pt x="119" y="717"/>
                    <a:pt x="100" y="729"/>
                    <a:pt x="83" y="729"/>
                  </a:cubicBezTo>
                  <a:cubicBezTo>
                    <a:pt x="55" y="757"/>
                    <a:pt x="29" y="783"/>
                    <a:pt x="29" y="811"/>
                  </a:cubicBezTo>
                  <a:cubicBezTo>
                    <a:pt x="1" y="919"/>
                    <a:pt x="1" y="1027"/>
                    <a:pt x="29" y="1135"/>
                  </a:cubicBezTo>
                  <a:cubicBezTo>
                    <a:pt x="29" y="1161"/>
                    <a:pt x="29" y="1189"/>
                    <a:pt x="55" y="1215"/>
                  </a:cubicBezTo>
                  <a:cubicBezTo>
                    <a:pt x="83" y="1243"/>
                    <a:pt x="137" y="1243"/>
                    <a:pt x="163" y="1243"/>
                  </a:cubicBezTo>
                  <a:lnTo>
                    <a:pt x="245" y="1215"/>
                  </a:lnTo>
                  <a:cubicBezTo>
                    <a:pt x="271" y="1269"/>
                    <a:pt x="271" y="1297"/>
                    <a:pt x="299" y="1351"/>
                  </a:cubicBezTo>
                  <a:lnTo>
                    <a:pt x="217" y="1405"/>
                  </a:lnTo>
                  <a:cubicBezTo>
                    <a:pt x="191" y="1405"/>
                    <a:pt x="163" y="1431"/>
                    <a:pt x="163" y="1485"/>
                  </a:cubicBezTo>
                  <a:cubicBezTo>
                    <a:pt x="163" y="1513"/>
                    <a:pt x="163" y="1539"/>
                    <a:pt x="191" y="1567"/>
                  </a:cubicBezTo>
                  <a:cubicBezTo>
                    <a:pt x="245" y="1647"/>
                    <a:pt x="299" y="1729"/>
                    <a:pt x="379" y="1809"/>
                  </a:cubicBezTo>
                  <a:cubicBezTo>
                    <a:pt x="407" y="1837"/>
                    <a:pt x="461" y="1837"/>
                    <a:pt x="487" y="1837"/>
                  </a:cubicBezTo>
                  <a:cubicBezTo>
                    <a:pt x="515" y="1809"/>
                    <a:pt x="541" y="1809"/>
                    <a:pt x="569" y="1783"/>
                  </a:cubicBezTo>
                  <a:lnTo>
                    <a:pt x="623" y="1701"/>
                  </a:lnTo>
                  <a:cubicBezTo>
                    <a:pt x="677" y="1729"/>
                    <a:pt x="703" y="1755"/>
                    <a:pt x="757" y="1755"/>
                  </a:cubicBezTo>
                  <a:lnTo>
                    <a:pt x="731" y="1837"/>
                  </a:lnTo>
                  <a:lnTo>
                    <a:pt x="731" y="1945"/>
                  </a:lnTo>
                  <a:cubicBezTo>
                    <a:pt x="757" y="1971"/>
                    <a:pt x="785" y="1999"/>
                    <a:pt x="811" y="1999"/>
                  </a:cubicBezTo>
                  <a:cubicBezTo>
                    <a:pt x="893" y="2025"/>
                    <a:pt x="947" y="2025"/>
                    <a:pt x="1027" y="2025"/>
                  </a:cubicBezTo>
                  <a:lnTo>
                    <a:pt x="1135" y="2025"/>
                  </a:lnTo>
                  <a:cubicBezTo>
                    <a:pt x="1163" y="1999"/>
                    <a:pt x="1189" y="1999"/>
                    <a:pt x="1217" y="1971"/>
                  </a:cubicBezTo>
                  <a:cubicBezTo>
                    <a:pt x="1243" y="1945"/>
                    <a:pt x="1243" y="1891"/>
                    <a:pt x="1243" y="1863"/>
                  </a:cubicBezTo>
                  <a:lnTo>
                    <a:pt x="1217" y="1783"/>
                  </a:lnTo>
                  <a:cubicBezTo>
                    <a:pt x="1271" y="1755"/>
                    <a:pt x="1325" y="1755"/>
                    <a:pt x="1351" y="1729"/>
                  </a:cubicBezTo>
                  <a:lnTo>
                    <a:pt x="1405" y="1809"/>
                  </a:lnTo>
                  <a:cubicBezTo>
                    <a:pt x="1434" y="1837"/>
                    <a:pt x="1459" y="1863"/>
                    <a:pt x="1488" y="1863"/>
                  </a:cubicBezTo>
                  <a:cubicBezTo>
                    <a:pt x="1513" y="1863"/>
                    <a:pt x="1542" y="1863"/>
                    <a:pt x="1568" y="1837"/>
                  </a:cubicBezTo>
                  <a:cubicBezTo>
                    <a:pt x="1676" y="1783"/>
                    <a:pt x="1730" y="1729"/>
                    <a:pt x="1812" y="1647"/>
                  </a:cubicBezTo>
                  <a:cubicBezTo>
                    <a:pt x="1838" y="1621"/>
                    <a:pt x="1838" y="1567"/>
                    <a:pt x="1838" y="1539"/>
                  </a:cubicBezTo>
                  <a:cubicBezTo>
                    <a:pt x="1838" y="1513"/>
                    <a:pt x="1812" y="1485"/>
                    <a:pt x="1784" y="1459"/>
                  </a:cubicBezTo>
                  <a:lnTo>
                    <a:pt x="1704" y="1405"/>
                  </a:lnTo>
                  <a:cubicBezTo>
                    <a:pt x="1730" y="1377"/>
                    <a:pt x="1758" y="1323"/>
                    <a:pt x="1758" y="1269"/>
                  </a:cubicBezTo>
                  <a:lnTo>
                    <a:pt x="1866" y="1297"/>
                  </a:lnTo>
                  <a:cubicBezTo>
                    <a:pt x="1874" y="1306"/>
                    <a:pt x="1883" y="1309"/>
                    <a:pt x="1892" y="1309"/>
                  </a:cubicBezTo>
                  <a:cubicBezTo>
                    <a:pt x="1910" y="1309"/>
                    <a:pt x="1928" y="1297"/>
                    <a:pt x="1946" y="1297"/>
                  </a:cubicBezTo>
                  <a:cubicBezTo>
                    <a:pt x="1974" y="1269"/>
                    <a:pt x="2000" y="1243"/>
                    <a:pt x="2000" y="1215"/>
                  </a:cubicBezTo>
                  <a:cubicBezTo>
                    <a:pt x="2028" y="1107"/>
                    <a:pt x="2028" y="999"/>
                    <a:pt x="2028" y="891"/>
                  </a:cubicBezTo>
                  <a:cubicBezTo>
                    <a:pt x="2028" y="865"/>
                    <a:pt x="2000" y="837"/>
                    <a:pt x="1974" y="811"/>
                  </a:cubicBezTo>
                  <a:cubicBezTo>
                    <a:pt x="1946" y="783"/>
                    <a:pt x="1920" y="783"/>
                    <a:pt x="1866" y="783"/>
                  </a:cubicBezTo>
                  <a:lnTo>
                    <a:pt x="1784" y="811"/>
                  </a:lnTo>
                  <a:cubicBezTo>
                    <a:pt x="1758" y="757"/>
                    <a:pt x="1758" y="729"/>
                    <a:pt x="1730" y="675"/>
                  </a:cubicBezTo>
                  <a:lnTo>
                    <a:pt x="1812" y="621"/>
                  </a:lnTo>
                  <a:cubicBezTo>
                    <a:pt x="1838" y="621"/>
                    <a:pt x="1866" y="567"/>
                    <a:pt x="1866" y="541"/>
                  </a:cubicBezTo>
                  <a:cubicBezTo>
                    <a:pt x="1892" y="513"/>
                    <a:pt x="1866" y="487"/>
                    <a:pt x="1866" y="459"/>
                  </a:cubicBezTo>
                  <a:cubicBezTo>
                    <a:pt x="1784" y="351"/>
                    <a:pt x="1730" y="297"/>
                    <a:pt x="1650" y="217"/>
                  </a:cubicBezTo>
                  <a:cubicBezTo>
                    <a:pt x="1622" y="189"/>
                    <a:pt x="1596" y="189"/>
                    <a:pt x="1542" y="189"/>
                  </a:cubicBezTo>
                  <a:cubicBezTo>
                    <a:pt x="1513" y="217"/>
                    <a:pt x="1488" y="217"/>
                    <a:pt x="1459" y="243"/>
                  </a:cubicBezTo>
                  <a:lnTo>
                    <a:pt x="1405" y="325"/>
                  </a:lnTo>
                  <a:cubicBezTo>
                    <a:pt x="1380" y="297"/>
                    <a:pt x="1325" y="271"/>
                    <a:pt x="1271" y="271"/>
                  </a:cubicBezTo>
                  <a:lnTo>
                    <a:pt x="1297" y="189"/>
                  </a:lnTo>
                  <a:cubicBezTo>
                    <a:pt x="1325" y="135"/>
                    <a:pt x="1297" y="109"/>
                    <a:pt x="1297" y="81"/>
                  </a:cubicBezTo>
                  <a:cubicBezTo>
                    <a:pt x="1271" y="55"/>
                    <a:pt x="1243" y="27"/>
                    <a:pt x="1217" y="27"/>
                  </a:cubicBezTo>
                  <a:cubicBezTo>
                    <a:pt x="1109" y="1"/>
                    <a:pt x="1001" y="1"/>
                    <a:pt x="89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16"/>
          <p:cNvSpPr/>
          <p:nvPr/>
        </p:nvSpPr>
        <p:spPr>
          <a:xfrm>
            <a:off x="3739621" y="3979629"/>
            <a:ext cx="357303" cy="357303"/>
          </a:xfrm>
          <a:custGeom>
            <a:avLst/>
            <a:gdLst/>
            <a:ahLst/>
            <a:cxnLst/>
            <a:rect l="l" t="t" r="r" b="b"/>
            <a:pathLst>
              <a:path w="3188" h="3188" extrusionOk="0">
                <a:moveTo>
                  <a:pt x="2998" y="945"/>
                </a:moveTo>
                <a:lnTo>
                  <a:pt x="2998" y="1351"/>
                </a:lnTo>
                <a:lnTo>
                  <a:pt x="2864" y="1215"/>
                </a:lnTo>
                <a:lnTo>
                  <a:pt x="2187" y="1891"/>
                </a:lnTo>
                <a:lnTo>
                  <a:pt x="1405" y="1323"/>
                </a:lnTo>
                <a:lnTo>
                  <a:pt x="188" y="2187"/>
                </a:lnTo>
                <a:lnTo>
                  <a:pt x="188" y="1971"/>
                </a:lnTo>
                <a:lnTo>
                  <a:pt x="1431" y="1107"/>
                </a:lnTo>
                <a:lnTo>
                  <a:pt x="2161" y="1647"/>
                </a:lnTo>
                <a:lnTo>
                  <a:pt x="2728" y="1081"/>
                </a:lnTo>
                <a:lnTo>
                  <a:pt x="2594" y="945"/>
                </a:lnTo>
                <a:close/>
                <a:moveTo>
                  <a:pt x="567" y="2161"/>
                </a:moveTo>
                <a:lnTo>
                  <a:pt x="567" y="2997"/>
                </a:lnTo>
                <a:lnTo>
                  <a:pt x="188" y="2997"/>
                </a:lnTo>
                <a:lnTo>
                  <a:pt x="188" y="2431"/>
                </a:lnTo>
                <a:lnTo>
                  <a:pt x="567" y="2161"/>
                </a:lnTo>
                <a:close/>
                <a:moveTo>
                  <a:pt x="1323" y="1621"/>
                </a:moveTo>
                <a:lnTo>
                  <a:pt x="1323" y="2997"/>
                </a:lnTo>
                <a:lnTo>
                  <a:pt x="757" y="2997"/>
                </a:lnTo>
                <a:lnTo>
                  <a:pt x="757" y="2025"/>
                </a:lnTo>
                <a:lnTo>
                  <a:pt x="1323" y="1621"/>
                </a:lnTo>
                <a:close/>
                <a:moveTo>
                  <a:pt x="1513" y="1621"/>
                </a:moveTo>
                <a:lnTo>
                  <a:pt x="2079" y="2053"/>
                </a:lnTo>
                <a:lnTo>
                  <a:pt x="2079" y="2997"/>
                </a:lnTo>
                <a:lnTo>
                  <a:pt x="1513" y="2997"/>
                </a:lnTo>
                <a:lnTo>
                  <a:pt x="1513" y="1621"/>
                </a:lnTo>
                <a:close/>
                <a:moveTo>
                  <a:pt x="2836" y="1513"/>
                </a:moveTo>
                <a:lnTo>
                  <a:pt x="2836" y="2997"/>
                </a:lnTo>
                <a:lnTo>
                  <a:pt x="2269" y="2997"/>
                </a:lnTo>
                <a:lnTo>
                  <a:pt x="2269" y="2079"/>
                </a:lnTo>
                <a:lnTo>
                  <a:pt x="2836" y="1513"/>
                </a:lnTo>
                <a:close/>
                <a:moveTo>
                  <a:pt x="1" y="0"/>
                </a:moveTo>
                <a:lnTo>
                  <a:pt x="1" y="3187"/>
                </a:lnTo>
                <a:lnTo>
                  <a:pt x="3188" y="3187"/>
                </a:lnTo>
                <a:lnTo>
                  <a:pt x="3188" y="2997"/>
                </a:lnTo>
                <a:lnTo>
                  <a:pt x="2998" y="2997"/>
                </a:lnTo>
                <a:lnTo>
                  <a:pt x="2998" y="1621"/>
                </a:lnTo>
                <a:lnTo>
                  <a:pt x="3188" y="1809"/>
                </a:lnTo>
                <a:lnTo>
                  <a:pt x="3188" y="757"/>
                </a:lnTo>
                <a:lnTo>
                  <a:pt x="2133" y="757"/>
                </a:lnTo>
                <a:lnTo>
                  <a:pt x="2457" y="1081"/>
                </a:lnTo>
                <a:lnTo>
                  <a:pt x="2133" y="1405"/>
                </a:lnTo>
                <a:lnTo>
                  <a:pt x="1431" y="865"/>
                </a:lnTo>
                <a:lnTo>
                  <a:pt x="188" y="1729"/>
                </a:lnTo>
                <a:lnTo>
                  <a:pt x="18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0" name="Google Shape;180;p16"/>
          <p:cNvGrpSpPr/>
          <p:nvPr/>
        </p:nvGrpSpPr>
        <p:grpSpPr>
          <a:xfrm>
            <a:off x="2963437" y="3076243"/>
            <a:ext cx="360217" cy="360441"/>
            <a:chOff x="2963437" y="3076243"/>
            <a:chExt cx="360217" cy="360441"/>
          </a:xfrm>
        </p:grpSpPr>
        <p:sp>
          <p:nvSpPr>
            <p:cNvPr id="181" name="Google Shape;181;p16"/>
            <p:cNvSpPr/>
            <p:nvPr/>
          </p:nvSpPr>
          <p:spPr>
            <a:xfrm>
              <a:off x="3090533" y="3203339"/>
              <a:ext cx="106025" cy="106249"/>
            </a:xfrm>
            <a:custGeom>
              <a:avLst/>
              <a:gdLst/>
              <a:ahLst/>
              <a:cxnLst/>
              <a:rect l="l" t="t" r="r" b="b"/>
              <a:pathLst>
                <a:path w="946" h="948" extrusionOk="0">
                  <a:moveTo>
                    <a:pt x="459" y="191"/>
                  </a:moveTo>
                  <a:cubicBezTo>
                    <a:pt x="621" y="191"/>
                    <a:pt x="757" y="325"/>
                    <a:pt x="757" y="487"/>
                  </a:cubicBezTo>
                  <a:cubicBezTo>
                    <a:pt x="757" y="623"/>
                    <a:pt x="621" y="757"/>
                    <a:pt x="459" y="757"/>
                  </a:cubicBezTo>
                  <a:cubicBezTo>
                    <a:pt x="325" y="757"/>
                    <a:pt x="189" y="623"/>
                    <a:pt x="189" y="487"/>
                  </a:cubicBezTo>
                  <a:cubicBezTo>
                    <a:pt x="189" y="325"/>
                    <a:pt x="325" y="191"/>
                    <a:pt x="459" y="191"/>
                  </a:cubicBezTo>
                  <a:close/>
                  <a:moveTo>
                    <a:pt x="459" y="1"/>
                  </a:moveTo>
                  <a:cubicBezTo>
                    <a:pt x="217" y="1"/>
                    <a:pt x="1" y="217"/>
                    <a:pt x="1" y="487"/>
                  </a:cubicBezTo>
                  <a:cubicBezTo>
                    <a:pt x="1" y="731"/>
                    <a:pt x="217" y="947"/>
                    <a:pt x="459" y="947"/>
                  </a:cubicBezTo>
                  <a:cubicBezTo>
                    <a:pt x="729" y="947"/>
                    <a:pt x="945" y="731"/>
                    <a:pt x="945" y="487"/>
                  </a:cubicBezTo>
                  <a:cubicBezTo>
                    <a:pt x="945" y="217"/>
                    <a:pt x="729" y="1"/>
                    <a:pt x="4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6"/>
            <p:cNvSpPr/>
            <p:nvPr/>
          </p:nvSpPr>
          <p:spPr>
            <a:xfrm>
              <a:off x="3126846" y="3242903"/>
              <a:ext cx="30373" cy="30373"/>
            </a:xfrm>
            <a:custGeom>
              <a:avLst/>
              <a:gdLst/>
              <a:ahLst/>
              <a:cxnLst/>
              <a:rect l="l" t="t" r="r" b="b"/>
              <a:pathLst>
                <a:path w="271" h="271" extrusionOk="0">
                  <a:moveTo>
                    <a:pt x="135" y="0"/>
                  </a:moveTo>
                  <a:lnTo>
                    <a:pt x="1" y="134"/>
                  </a:lnTo>
                  <a:lnTo>
                    <a:pt x="135" y="270"/>
                  </a:lnTo>
                  <a:lnTo>
                    <a:pt x="271" y="1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6"/>
            <p:cNvSpPr/>
            <p:nvPr/>
          </p:nvSpPr>
          <p:spPr>
            <a:xfrm>
              <a:off x="2963437" y="3160974"/>
              <a:ext cx="63548" cy="21407"/>
            </a:xfrm>
            <a:custGeom>
              <a:avLst/>
              <a:gdLst/>
              <a:ahLst/>
              <a:cxnLst/>
              <a:rect l="l" t="t" r="r" b="b"/>
              <a:pathLst>
                <a:path w="567" h="191" extrusionOk="0">
                  <a:moveTo>
                    <a:pt x="0" y="1"/>
                  </a:moveTo>
                  <a:lnTo>
                    <a:pt x="0" y="191"/>
                  </a:lnTo>
                  <a:lnTo>
                    <a:pt x="566" y="191"/>
                  </a:lnTo>
                  <a:lnTo>
                    <a:pt x="5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6"/>
            <p:cNvSpPr/>
            <p:nvPr/>
          </p:nvSpPr>
          <p:spPr>
            <a:xfrm>
              <a:off x="3260106" y="3160974"/>
              <a:ext cx="63548" cy="21407"/>
            </a:xfrm>
            <a:custGeom>
              <a:avLst/>
              <a:gdLst/>
              <a:ahLst/>
              <a:cxnLst/>
              <a:rect l="l" t="t" r="r" b="b"/>
              <a:pathLst>
                <a:path w="567" h="191" extrusionOk="0">
                  <a:moveTo>
                    <a:pt x="0" y="1"/>
                  </a:moveTo>
                  <a:lnTo>
                    <a:pt x="0" y="191"/>
                  </a:lnTo>
                  <a:lnTo>
                    <a:pt x="566" y="191"/>
                  </a:lnTo>
                  <a:lnTo>
                    <a:pt x="5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6"/>
            <p:cNvSpPr/>
            <p:nvPr/>
          </p:nvSpPr>
          <p:spPr>
            <a:xfrm>
              <a:off x="2975541" y="3085434"/>
              <a:ext cx="66686" cy="48530"/>
            </a:xfrm>
            <a:custGeom>
              <a:avLst/>
              <a:gdLst/>
              <a:ahLst/>
              <a:cxnLst/>
              <a:rect l="l" t="t" r="r" b="b"/>
              <a:pathLst>
                <a:path w="595" h="433" extrusionOk="0">
                  <a:moveTo>
                    <a:pt x="80" y="1"/>
                  </a:moveTo>
                  <a:lnTo>
                    <a:pt x="0" y="189"/>
                  </a:lnTo>
                  <a:lnTo>
                    <a:pt x="512" y="433"/>
                  </a:lnTo>
                  <a:lnTo>
                    <a:pt x="595" y="243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6"/>
            <p:cNvSpPr/>
            <p:nvPr/>
          </p:nvSpPr>
          <p:spPr>
            <a:xfrm>
              <a:off x="3244864" y="3212642"/>
              <a:ext cx="66686" cy="45391"/>
            </a:xfrm>
            <a:custGeom>
              <a:avLst/>
              <a:gdLst/>
              <a:ahLst/>
              <a:cxnLst/>
              <a:rect l="l" t="t" r="r" b="b"/>
              <a:pathLst>
                <a:path w="595" h="405" extrusionOk="0">
                  <a:moveTo>
                    <a:pt x="82" y="0"/>
                  </a:moveTo>
                  <a:lnTo>
                    <a:pt x="0" y="162"/>
                  </a:lnTo>
                  <a:lnTo>
                    <a:pt x="514" y="404"/>
                  </a:lnTo>
                  <a:lnTo>
                    <a:pt x="594" y="24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2975541" y="3212642"/>
              <a:ext cx="66686" cy="45391"/>
            </a:xfrm>
            <a:custGeom>
              <a:avLst/>
              <a:gdLst/>
              <a:ahLst/>
              <a:cxnLst/>
              <a:rect l="l" t="t" r="r" b="b"/>
              <a:pathLst>
                <a:path w="595" h="405" extrusionOk="0">
                  <a:moveTo>
                    <a:pt x="512" y="0"/>
                  </a:moveTo>
                  <a:lnTo>
                    <a:pt x="0" y="242"/>
                  </a:lnTo>
                  <a:lnTo>
                    <a:pt x="80" y="404"/>
                  </a:lnTo>
                  <a:lnTo>
                    <a:pt x="595" y="162"/>
                  </a:lnTo>
                  <a:lnTo>
                    <a:pt x="5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3244864" y="3085434"/>
              <a:ext cx="66686" cy="48530"/>
            </a:xfrm>
            <a:custGeom>
              <a:avLst/>
              <a:gdLst/>
              <a:ahLst/>
              <a:cxnLst/>
              <a:rect l="l" t="t" r="r" b="b"/>
              <a:pathLst>
                <a:path w="595" h="433" extrusionOk="0">
                  <a:moveTo>
                    <a:pt x="514" y="1"/>
                  </a:moveTo>
                  <a:lnTo>
                    <a:pt x="0" y="243"/>
                  </a:lnTo>
                  <a:lnTo>
                    <a:pt x="82" y="433"/>
                  </a:lnTo>
                  <a:lnTo>
                    <a:pt x="594" y="189"/>
                  </a:lnTo>
                  <a:lnTo>
                    <a:pt x="5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3005802" y="3076243"/>
              <a:ext cx="275486" cy="360441"/>
            </a:xfrm>
            <a:custGeom>
              <a:avLst/>
              <a:gdLst/>
              <a:ahLst/>
              <a:cxnLst/>
              <a:rect l="l" t="t" r="r" b="b"/>
              <a:pathLst>
                <a:path w="2458" h="3216" extrusionOk="0">
                  <a:moveTo>
                    <a:pt x="405" y="2460"/>
                  </a:moveTo>
                  <a:cubicBezTo>
                    <a:pt x="433" y="2568"/>
                    <a:pt x="433" y="2676"/>
                    <a:pt x="459" y="2784"/>
                  </a:cubicBezTo>
                  <a:cubicBezTo>
                    <a:pt x="379" y="2784"/>
                    <a:pt x="271" y="2810"/>
                    <a:pt x="188" y="2864"/>
                  </a:cubicBezTo>
                  <a:cubicBezTo>
                    <a:pt x="217" y="2702"/>
                    <a:pt x="296" y="2568"/>
                    <a:pt x="405" y="2460"/>
                  </a:cubicBezTo>
                  <a:close/>
                  <a:moveTo>
                    <a:pt x="2053" y="2460"/>
                  </a:moveTo>
                  <a:cubicBezTo>
                    <a:pt x="2161" y="2568"/>
                    <a:pt x="2241" y="2702"/>
                    <a:pt x="2269" y="2864"/>
                  </a:cubicBezTo>
                  <a:cubicBezTo>
                    <a:pt x="2161" y="2810"/>
                    <a:pt x="2079" y="2784"/>
                    <a:pt x="1999" y="2784"/>
                  </a:cubicBezTo>
                  <a:cubicBezTo>
                    <a:pt x="2025" y="2676"/>
                    <a:pt x="2025" y="2568"/>
                    <a:pt x="2053" y="2460"/>
                  </a:cubicBezTo>
                  <a:close/>
                  <a:moveTo>
                    <a:pt x="1215" y="325"/>
                  </a:moveTo>
                  <a:lnTo>
                    <a:pt x="1323" y="433"/>
                  </a:lnTo>
                  <a:cubicBezTo>
                    <a:pt x="1863" y="1189"/>
                    <a:pt x="2025" y="2053"/>
                    <a:pt x="1755" y="2918"/>
                  </a:cubicBezTo>
                  <a:cubicBezTo>
                    <a:pt x="1621" y="2838"/>
                    <a:pt x="1459" y="2784"/>
                    <a:pt x="1323" y="2784"/>
                  </a:cubicBezTo>
                  <a:lnTo>
                    <a:pt x="1323" y="2269"/>
                  </a:lnTo>
                  <a:lnTo>
                    <a:pt x="1135" y="2269"/>
                  </a:lnTo>
                  <a:lnTo>
                    <a:pt x="1135" y="2784"/>
                  </a:lnTo>
                  <a:cubicBezTo>
                    <a:pt x="973" y="2784"/>
                    <a:pt x="837" y="2838"/>
                    <a:pt x="703" y="2918"/>
                  </a:cubicBezTo>
                  <a:cubicBezTo>
                    <a:pt x="433" y="2053"/>
                    <a:pt x="567" y="1189"/>
                    <a:pt x="1135" y="433"/>
                  </a:cubicBezTo>
                  <a:lnTo>
                    <a:pt x="1215" y="325"/>
                  </a:lnTo>
                  <a:close/>
                  <a:moveTo>
                    <a:pt x="1215" y="0"/>
                  </a:moveTo>
                  <a:lnTo>
                    <a:pt x="999" y="325"/>
                  </a:lnTo>
                  <a:cubicBezTo>
                    <a:pt x="675" y="731"/>
                    <a:pt x="487" y="1189"/>
                    <a:pt x="405" y="1649"/>
                  </a:cubicBezTo>
                  <a:cubicBezTo>
                    <a:pt x="379" y="1837"/>
                    <a:pt x="379" y="2027"/>
                    <a:pt x="379" y="2215"/>
                  </a:cubicBezTo>
                  <a:cubicBezTo>
                    <a:pt x="271" y="2297"/>
                    <a:pt x="188" y="2406"/>
                    <a:pt x="108" y="2514"/>
                  </a:cubicBezTo>
                  <a:cubicBezTo>
                    <a:pt x="26" y="2648"/>
                    <a:pt x="0" y="2810"/>
                    <a:pt x="0" y="2972"/>
                  </a:cubicBezTo>
                  <a:lnTo>
                    <a:pt x="0" y="3216"/>
                  </a:lnTo>
                  <a:lnTo>
                    <a:pt x="188" y="3080"/>
                  </a:lnTo>
                  <a:cubicBezTo>
                    <a:pt x="296" y="3026"/>
                    <a:pt x="405" y="2972"/>
                    <a:pt x="513" y="2946"/>
                  </a:cubicBezTo>
                  <a:cubicBezTo>
                    <a:pt x="567" y="3054"/>
                    <a:pt x="595" y="3134"/>
                    <a:pt x="621" y="3216"/>
                  </a:cubicBezTo>
                  <a:cubicBezTo>
                    <a:pt x="675" y="3188"/>
                    <a:pt x="837" y="3000"/>
                    <a:pt x="1135" y="2972"/>
                  </a:cubicBezTo>
                  <a:lnTo>
                    <a:pt x="1135" y="3216"/>
                  </a:lnTo>
                  <a:lnTo>
                    <a:pt x="1323" y="3216"/>
                  </a:lnTo>
                  <a:lnTo>
                    <a:pt x="1323" y="2972"/>
                  </a:lnTo>
                  <a:cubicBezTo>
                    <a:pt x="1621" y="3000"/>
                    <a:pt x="1783" y="3188"/>
                    <a:pt x="1837" y="3216"/>
                  </a:cubicBezTo>
                  <a:cubicBezTo>
                    <a:pt x="1863" y="3134"/>
                    <a:pt x="1891" y="3054"/>
                    <a:pt x="1945" y="2946"/>
                  </a:cubicBezTo>
                  <a:cubicBezTo>
                    <a:pt x="2053" y="2972"/>
                    <a:pt x="2161" y="3026"/>
                    <a:pt x="2269" y="3080"/>
                  </a:cubicBezTo>
                  <a:lnTo>
                    <a:pt x="2457" y="3216"/>
                  </a:lnTo>
                  <a:lnTo>
                    <a:pt x="2457" y="2972"/>
                  </a:lnTo>
                  <a:cubicBezTo>
                    <a:pt x="2457" y="2676"/>
                    <a:pt x="2323" y="2406"/>
                    <a:pt x="2079" y="2215"/>
                  </a:cubicBezTo>
                  <a:cubicBezTo>
                    <a:pt x="2079" y="2027"/>
                    <a:pt x="2079" y="1837"/>
                    <a:pt x="2053" y="1649"/>
                  </a:cubicBezTo>
                  <a:cubicBezTo>
                    <a:pt x="1971" y="1189"/>
                    <a:pt x="1783" y="731"/>
                    <a:pt x="1459" y="325"/>
                  </a:cubicBezTo>
                  <a:lnTo>
                    <a:pt x="12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0" name="Google Shape;190;p16"/>
          <p:cNvGrpSpPr/>
          <p:nvPr/>
        </p:nvGrpSpPr>
        <p:grpSpPr>
          <a:xfrm>
            <a:off x="4796353" y="1340047"/>
            <a:ext cx="360217" cy="357303"/>
            <a:chOff x="1702203" y="1135421"/>
            <a:chExt cx="360217" cy="357303"/>
          </a:xfrm>
        </p:grpSpPr>
        <p:sp>
          <p:nvSpPr>
            <p:cNvPr id="191" name="Google Shape;191;p16"/>
            <p:cNvSpPr/>
            <p:nvPr/>
          </p:nvSpPr>
          <p:spPr>
            <a:xfrm>
              <a:off x="2001786" y="1156491"/>
              <a:ext cx="51668" cy="39563"/>
            </a:xfrm>
            <a:custGeom>
              <a:avLst/>
              <a:gdLst/>
              <a:ahLst/>
              <a:cxnLst/>
              <a:rect l="l" t="t" r="r" b="b"/>
              <a:pathLst>
                <a:path w="461" h="353" extrusionOk="0">
                  <a:moveTo>
                    <a:pt x="378" y="0"/>
                  </a:moveTo>
                  <a:lnTo>
                    <a:pt x="0" y="191"/>
                  </a:lnTo>
                  <a:lnTo>
                    <a:pt x="108" y="353"/>
                  </a:lnTo>
                  <a:lnTo>
                    <a:pt x="460" y="162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6"/>
            <p:cNvSpPr/>
            <p:nvPr/>
          </p:nvSpPr>
          <p:spPr>
            <a:xfrm>
              <a:off x="2001786" y="1301744"/>
              <a:ext cx="51668" cy="39675"/>
            </a:xfrm>
            <a:custGeom>
              <a:avLst/>
              <a:gdLst/>
              <a:ahLst/>
              <a:cxnLst/>
              <a:rect l="l" t="t" r="r" b="b"/>
              <a:pathLst>
                <a:path w="461" h="354" extrusionOk="0">
                  <a:moveTo>
                    <a:pt x="108" y="1"/>
                  </a:moveTo>
                  <a:lnTo>
                    <a:pt x="0" y="191"/>
                  </a:lnTo>
                  <a:lnTo>
                    <a:pt x="378" y="353"/>
                  </a:lnTo>
                  <a:lnTo>
                    <a:pt x="460" y="191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6"/>
            <p:cNvSpPr/>
            <p:nvPr/>
          </p:nvSpPr>
          <p:spPr>
            <a:xfrm>
              <a:off x="2017029" y="1238308"/>
              <a:ext cx="45391" cy="21183"/>
            </a:xfrm>
            <a:custGeom>
              <a:avLst/>
              <a:gdLst/>
              <a:ahLst/>
              <a:cxnLst/>
              <a:rect l="l" t="t" r="r" b="b"/>
              <a:pathLst>
                <a:path w="405" h="189" extrusionOk="0">
                  <a:moveTo>
                    <a:pt x="0" y="1"/>
                  </a:moveTo>
                  <a:lnTo>
                    <a:pt x="0" y="189"/>
                  </a:lnTo>
                  <a:lnTo>
                    <a:pt x="404" y="189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1708256" y="1156491"/>
              <a:ext cx="51444" cy="39563"/>
            </a:xfrm>
            <a:custGeom>
              <a:avLst/>
              <a:gdLst/>
              <a:ahLst/>
              <a:cxnLst/>
              <a:rect l="l" t="t" r="r" b="b"/>
              <a:pathLst>
                <a:path w="459" h="353" extrusionOk="0">
                  <a:moveTo>
                    <a:pt x="108" y="0"/>
                  </a:moveTo>
                  <a:lnTo>
                    <a:pt x="0" y="162"/>
                  </a:lnTo>
                  <a:lnTo>
                    <a:pt x="378" y="353"/>
                  </a:lnTo>
                  <a:lnTo>
                    <a:pt x="458" y="191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1708256" y="1301744"/>
              <a:ext cx="51444" cy="39675"/>
            </a:xfrm>
            <a:custGeom>
              <a:avLst/>
              <a:gdLst/>
              <a:ahLst/>
              <a:cxnLst/>
              <a:rect l="l" t="t" r="r" b="b"/>
              <a:pathLst>
                <a:path w="459" h="354" extrusionOk="0">
                  <a:moveTo>
                    <a:pt x="378" y="1"/>
                  </a:moveTo>
                  <a:lnTo>
                    <a:pt x="0" y="191"/>
                  </a:lnTo>
                  <a:lnTo>
                    <a:pt x="108" y="353"/>
                  </a:lnTo>
                  <a:lnTo>
                    <a:pt x="458" y="191"/>
                  </a:lnTo>
                  <a:lnTo>
                    <a:pt x="37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1702203" y="1238308"/>
              <a:ext cx="42477" cy="21183"/>
            </a:xfrm>
            <a:custGeom>
              <a:avLst/>
              <a:gdLst/>
              <a:ahLst/>
              <a:cxnLst/>
              <a:rect l="l" t="t" r="r" b="b"/>
              <a:pathLst>
                <a:path w="379" h="189" extrusionOk="0">
                  <a:moveTo>
                    <a:pt x="0" y="1"/>
                  </a:moveTo>
                  <a:lnTo>
                    <a:pt x="0" y="189"/>
                  </a:lnTo>
                  <a:lnTo>
                    <a:pt x="378" y="189"/>
                  </a:lnTo>
                  <a:lnTo>
                    <a:pt x="37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6"/>
            <p:cNvSpPr/>
            <p:nvPr/>
          </p:nvSpPr>
          <p:spPr>
            <a:xfrm>
              <a:off x="1850370" y="1471317"/>
              <a:ext cx="63772" cy="21407"/>
            </a:xfrm>
            <a:custGeom>
              <a:avLst/>
              <a:gdLst/>
              <a:ahLst/>
              <a:cxnLst/>
              <a:rect l="l" t="t" r="r" b="b"/>
              <a:pathLst>
                <a:path w="569" h="191" extrusionOk="0">
                  <a:moveTo>
                    <a:pt x="1" y="1"/>
                  </a:moveTo>
                  <a:lnTo>
                    <a:pt x="1" y="191"/>
                  </a:lnTo>
                  <a:lnTo>
                    <a:pt x="569" y="191"/>
                  </a:lnTo>
                  <a:lnTo>
                    <a:pt x="5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6"/>
            <p:cNvSpPr/>
            <p:nvPr/>
          </p:nvSpPr>
          <p:spPr>
            <a:xfrm>
              <a:off x="1765639" y="1135421"/>
              <a:ext cx="233345" cy="314938"/>
            </a:xfrm>
            <a:custGeom>
              <a:avLst/>
              <a:gdLst/>
              <a:ahLst/>
              <a:cxnLst/>
              <a:rect l="l" t="t" r="r" b="b"/>
              <a:pathLst>
                <a:path w="2082" h="2810" extrusionOk="0">
                  <a:moveTo>
                    <a:pt x="1027" y="1107"/>
                  </a:moveTo>
                  <a:cubicBezTo>
                    <a:pt x="1081" y="1107"/>
                    <a:pt x="1135" y="1161"/>
                    <a:pt x="1135" y="1215"/>
                  </a:cubicBezTo>
                  <a:cubicBezTo>
                    <a:pt x="1135" y="1243"/>
                    <a:pt x="1081" y="1297"/>
                    <a:pt x="1027" y="1297"/>
                  </a:cubicBezTo>
                  <a:cubicBezTo>
                    <a:pt x="1001" y="1297"/>
                    <a:pt x="947" y="1243"/>
                    <a:pt x="947" y="1215"/>
                  </a:cubicBezTo>
                  <a:cubicBezTo>
                    <a:pt x="947" y="1161"/>
                    <a:pt x="1001" y="1107"/>
                    <a:pt x="1027" y="1107"/>
                  </a:cubicBezTo>
                  <a:close/>
                  <a:moveTo>
                    <a:pt x="1027" y="162"/>
                  </a:moveTo>
                  <a:cubicBezTo>
                    <a:pt x="1513" y="162"/>
                    <a:pt x="1891" y="541"/>
                    <a:pt x="1891" y="1027"/>
                  </a:cubicBezTo>
                  <a:cubicBezTo>
                    <a:pt x="1891" y="1351"/>
                    <a:pt x="1675" y="1647"/>
                    <a:pt x="1379" y="1783"/>
                  </a:cubicBezTo>
                  <a:lnTo>
                    <a:pt x="1325" y="1809"/>
                  </a:lnTo>
                  <a:lnTo>
                    <a:pt x="1325" y="2241"/>
                  </a:lnTo>
                  <a:lnTo>
                    <a:pt x="1135" y="2241"/>
                  </a:lnTo>
                  <a:lnTo>
                    <a:pt x="1135" y="1459"/>
                  </a:lnTo>
                  <a:cubicBezTo>
                    <a:pt x="1243" y="1431"/>
                    <a:pt x="1325" y="1323"/>
                    <a:pt x="1325" y="1215"/>
                  </a:cubicBezTo>
                  <a:cubicBezTo>
                    <a:pt x="1325" y="1053"/>
                    <a:pt x="1189" y="919"/>
                    <a:pt x="1027" y="919"/>
                  </a:cubicBezTo>
                  <a:cubicBezTo>
                    <a:pt x="893" y="919"/>
                    <a:pt x="757" y="1053"/>
                    <a:pt x="757" y="1215"/>
                  </a:cubicBezTo>
                  <a:cubicBezTo>
                    <a:pt x="757" y="1323"/>
                    <a:pt x="839" y="1431"/>
                    <a:pt x="947" y="1459"/>
                  </a:cubicBezTo>
                  <a:lnTo>
                    <a:pt x="947" y="2241"/>
                  </a:lnTo>
                  <a:lnTo>
                    <a:pt x="757" y="2241"/>
                  </a:lnTo>
                  <a:lnTo>
                    <a:pt x="757" y="1809"/>
                  </a:lnTo>
                  <a:lnTo>
                    <a:pt x="703" y="1783"/>
                  </a:lnTo>
                  <a:cubicBezTo>
                    <a:pt x="407" y="1647"/>
                    <a:pt x="191" y="1351"/>
                    <a:pt x="191" y="1027"/>
                  </a:cubicBezTo>
                  <a:cubicBezTo>
                    <a:pt x="191" y="541"/>
                    <a:pt x="569" y="162"/>
                    <a:pt x="1027" y="162"/>
                  </a:cubicBezTo>
                  <a:close/>
                  <a:moveTo>
                    <a:pt x="1325" y="2431"/>
                  </a:moveTo>
                  <a:lnTo>
                    <a:pt x="1325" y="2619"/>
                  </a:lnTo>
                  <a:lnTo>
                    <a:pt x="757" y="2619"/>
                  </a:lnTo>
                  <a:lnTo>
                    <a:pt x="757" y="2431"/>
                  </a:lnTo>
                  <a:close/>
                  <a:moveTo>
                    <a:pt x="1027" y="0"/>
                  </a:moveTo>
                  <a:cubicBezTo>
                    <a:pt x="461" y="0"/>
                    <a:pt x="0" y="458"/>
                    <a:pt x="0" y="1027"/>
                  </a:cubicBezTo>
                  <a:cubicBezTo>
                    <a:pt x="0" y="1405"/>
                    <a:pt x="216" y="1755"/>
                    <a:pt x="569" y="1945"/>
                  </a:cubicBezTo>
                  <a:lnTo>
                    <a:pt x="569" y="2241"/>
                  </a:lnTo>
                  <a:lnTo>
                    <a:pt x="378" y="2241"/>
                  </a:lnTo>
                  <a:lnTo>
                    <a:pt x="378" y="2431"/>
                  </a:lnTo>
                  <a:lnTo>
                    <a:pt x="569" y="2431"/>
                  </a:lnTo>
                  <a:lnTo>
                    <a:pt x="569" y="2810"/>
                  </a:lnTo>
                  <a:lnTo>
                    <a:pt x="1513" y="2810"/>
                  </a:lnTo>
                  <a:lnTo>
                    <a:pt x="1513" y="2431"/>
                  </a:lnTo>
                  <a:lnTo>
                    <a:pt x="1703" y="2431"/>
                  </a:lnTo>
                  <a:lnTo>
                    <a:pt x="1703" y="2241"/>
                  </a:lnTo>
                  <a:lnTo>
                    <a:pt x="1513" y="2241"/>
                  </a:lnTo>
                  <a:lnTo>
                    <a:pt x="1513" y="1945"/>
                  </a:lnTo>
                  <a:cubicBezTo>
                    <a:pt x="1837" y="1755"/>
                    <a:pt x="2081" y="1405"/>
                    <a:pt x="2081" y="1027"/>
                  </a:cubicBezTo>
                  <a:cubicBezTo>
                    <a:pt x="2081" y="458"/>
                    <a:pt x="1595" y="0"/>
                    <a:pt x="10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65B3AF71-A65E-4DE3-597C-6CFE71B78243}"/>
              </a:ext>
            </a:extLst>
          </p:cNvPr>
          <p:cNvSpPr txBox="1"/>
          <p:nvPr/>
        </p:nvSpPr>
        <p:spPr>
          <a:xfrm>
            <a:off x="521175" y="2001271"/>
            <a:ext cx="17463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Cobrança de Inadimplentes</a:t>
            </a:r>
          </a:p>
        </p:txBody>
      </p:sp>
      <p:cxnSp>
        <p:nvCxnSpPr>
          <p:cNvPr id="5" name="Google Shape;148;p16">
            <a:extLst>
              <a:ext uri="{FF2B5EF4-FFF2-40B4-BE49-F238E27FC236}">
                <a16:creationId xmlns:a16="http://schemas.microsoft.com/office/drawing/2014/main" id="{0CA73F97-B17A-E742-7362-A0091AEC0972}"/>
              </a:ext>
            </a:extLst>
          </p:cNvPr>
          <p:cNvCxnSpPr>
            <a:cxnSpLocks/>
          </p:cNvCxnSpPr>
          <p:nvPr/>
        </p:nvCxnSpPr>
        <p:spPr>
          <a:xfrm flipH="1">
            <a:off x="2402398" y="2124381"/>
            <a:ext cx="452400" cy="1"/>
          </a:xfrm>
          <a:prstGeom prst="straightConnector1">
            <a:avLst/>
          </a:prstGeom>
          <a:noFill/>
          <a:ln w="19050" cap="flat" cmpd="sng">
            <a:solidFill>
              <a:srgbClr val="1A62AA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4AE7478-DC36-7308-B51A-BEACA8A01FC2}"/>
              </a:ext>
            </a:extLst>
          </p:cNvPr>
          <p:cNvSpPr txBox="1"/>
          <p:nvPr/>
        </p:nvSpPr>
        <p:spPr>
          <a:xfrm>
            <a:off x="296121" y="1012721"/>
            <a:ext cx="19714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000" b="1" dirty="0">
                <a:solidFill>
                  <a:schemeClr val="tx1"/>
                </a:solidFill>
                <a:latin typeface="Raleway" pitchFamily="2" charset="0"/>
              </a:rPr>
              <a:t>A taxa de administração, cobrada ao mutuário, irá cobrir todas as despesas operacionais</a:t>
            </a:r>
          </a:p>
        </p:txBody>
      </p:sp>
      <p:pic>
        <p:nvPicPr>
          <p:cNvPr id="22" name="Imagem 21" descr="Ícone&#10;&#10;Descrição gerada automaticamente">
            <a:extLst>
              <a:ext uri="{FF2B5EF4-FFF2-40B4-BE49-F238E27FC236}">
                <a16:creationId xmlns:a16="http://schemas.microsoft.com/office/drawing/2014/main" id="{2522243E-957B-C6C4-10A6-C0059C8E3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450" y="2049808"/>
            <a:ext cx="350034" cy="350034"/>
          </a:xfrm>
          <a:prstGeom prst="rect">
            <a:avLst/>
          </a:prstGeom>
        </p:spPr>
      </p:pic>
      <p:pic>
        <p:nvPicPr>
          <p:cNvPr id="24" name="Imagem 23" descr="Ícone&#10;&#10;Descrição gerada automaticamente">
            <a:extLst>
              <a:ext uri="{FF2B5EF4-FFF2-40B4-BE49-F238E27FC236}">
                <a16:creationId xmlns:a16="http://schemas.microsoft.com/office/drawing/2014/main" id="{4B6FFCA7-401A-CB5F-8F9F-2D0E92EEC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7535" y="1312016"/>
            <a:ext cx="418460" cy="418460"/>
          </a:xfrm>
          <a:prstGeom prst="rect">
            <a:avLst/>
          </a:prstGeom>
        </p:spPr>
      </p:pic>
      <p:sp>
        <p:nvSpPr>
          <p:cNvPr id="28" name="Google Shape;147;p16">
            <a:extLst>
              <a:ext uri="{FF2B5EF4-FFF2-40B4-BE49-F238E27FC236}">
                <a16:creationId xmlns:a16="http://schemas.microsoft.com/office/drawing/2014/main" id="{CAF2804B-27AB-F181-358A-C172ACC7D488}"/>
              </a:ext>
            </a:extLst>
          </p:cNvPr>
          <p:cNvSpPr txBox="1"/>
          <p:nvPr/>
        </p:nvSpPr>
        <p:spPr>
          <a:xfrm>
            <a:off x="2958808" y="2433284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07</a:t>
            </a:r>
            <a:endParaRPr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Google Shape;147;p16">
            <a:extLst>
              <a:ext uri="{FF2B5EF4-FFF2-40B4-BE49-F238E27FC236}">
                <a16:creationId xmlns:a16="http://schemas.microsoft.com/office/drawing/2014/main" id="{768CBA4C-4ECA-608B-4602-51BF68C10581}"/>
              </a:ext>
            </a:extLst>
          </p:cNvPr>
          <p:cNvSpPr txBox="1"/>
          <p:nvPr/>
        </p:nvSpPr>
        <p:spPr>
          <a:xfrm>
            <a:off x="3605679" y="1485488"/>
            <a:ext cx="4755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08</a:t>
            </a:r>
            <a:endParaRPr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836" y="205978"/>
            <a:ext cx="6172200" cy="436946"/>
          </a:xfrm>
        </p:spPr>
        <p:txBody>
          <a:bodyPr>
            <a:normAutofit fontScale="90000"/>
          </a:bodyPr>
          <a:lstStyle/>
          <a:p>
            <a:r>
              <a:rPr lang="pt-BR" dirty="0"/>
              <a:t>Serviços cobertos pela Taxa De Administração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97411" y="803641"/>
            <a:ext cx="6172200" cy="433985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pt-BR" dirty="0"/>
              <a:t>Estudo econômico-financeiro e atuarial de viabilidade de implantação;</a:t>
            </a:r>
          </a:p>
          <a:p>
            <a:pPr lvl="0"/>
            <a:r>
              <a:rPr lang="pt-BR" dirty="0"/>
              <a:t>Elaboração dos demais estudos necessários (Provisão de riscos, juros a serem aplicados, etc..);</a:t>
            </a:r>
          </a:p>
          <a:p>
            <a:pPr lvl="0"/>
            <a:r>
              <a:rPr lang="pt-BR" dirty="0"/>
              <a:t>Elaboração de todos os documentos necessários (Política de investimentos, Política de crédito, Regulamento, Contrato entre mutuário e RPPS, adendo ao contrato entre os entes patrocinadores e RPPS) ;</a:t>
            </a:r>
          </a:p>
          <a:p>
            <a:pPr lvl="0"/>
            <a:r>
              <a:rPr lang="pt-BR" dirty="0"/>
              <a:t>Sistemas de gestão;</a:t>
            </a:r>
          </a:p>
          <a:p>
            <a:pPr lvl="0"/>
            <a:r>
              <a:rPr lang="pt-BR" dirty="0"/>
              <a:t>Gestão de contratos;</a:t>
            </a:r>
          </a:p>
          <a:p>
            <a:pPr lvl="0"/>
            <a:r>
              <a:rPr lang="pt-BR" dirty="0"/>
              <a:t>Controle de inadimplência;</a:t>
            </a:r>
          </a:p>
          <a:p>
            <a:pPr lvl="0"/>
            <a:r>
              <a:rPr lang="pt-BR" dirty="0"/>
              <a:t>Cálculo de riscos por morte, invalidez permanente para ativos e qualquer outro evento de inadimplência; </a:t>
            </a:r>
          </a:p>
          <a:p>
            <a:pPr lvl="0"/>
            <a:r>
              <a:rPr lang="pt-BR" dirty="0"/>
              <a:t>Acompanhamento da concessão;</a:t>
            </a:r>
          </a:p>
          <a:p>
            <a:pPr lvl="0"/>
            <a:r>
              <a:rPr lang="pt-BR" dirty="0"/>
              <a:t>Atendimento ao segurado, aos gestores e funcionários;</a:t>
            </a:r>
          </a:p>
          <a:p>
            <a:pPr lvl="0"/>
            <a:r>
              <a:rPr lang="pt-BR" dirty="0"/>
              <a:t>Suporte a todas as funções;</a:t>
            </a:r>
          </a:p>
          <a:p>
            <a:pPr lvl="0"/>
            <a:r>
              <a:rPr lang="pt-BR" dirty="0"/>
              <a:t>Verificação de atendimento de todos os parâmetros e restrições;</a:t>
            </a:r>
          </a:p>
          <a:p>
            <a:pPr lvl="0"/>
            <a:r>
              <a:rPr lang="pt-BR" dirty="0"/>
              <a:t>Controladoria e auditoria;</a:t>
            </a:r>
          </a:p>
          <a:p>
            <a:pPr lvl="0"/>
            <a:r>
              <a:rPr lang="pt-BR" dirty="0"/>
              <a:t>Sistemas de informação;</a:t>
            </a:r>
          </a:p>
          <a:p>
            <a:pPr lvl="0"/>
            <a:r>
              <a:rPr lang="pt-BR" dirty="0"/>
              <a:t>Marketing;</a:t>
            </a:r>
          </a:p>
          <a:p>
            <a:pPr lvl="0"/>
            <a:r>
              <a:rPr lang="pt-BR" dirty="0"/>
              <a:t>Educação Financeira;</a:t>
            </a:r>
          </a:p>
          <a:p>
            <a:pPr lvl="0"/>
            <a:r>
              <a:rPr lang="pt-BR" dirty="0"/>
              <a:t>Atendimento as demandas extraordinárias dos órgãos de controle e auditoria;</a:t>
            </a:r>
          </a:p>
          <a:p>
            <a:pPr lvl="0"/>
            <a:r>
              <a:rPr lang="pt-BR" dirty="0"/>
              <a:t>Acompanhamento da execução ao longo do empréstimo, sendo:</a:t>
            </a:r>
          </a:p>
          <a:p>
            <a:pPr lvl="0"/>
            <a:r>
              <a:rPr lang="pt-BR" dirty="0"/>
              <a:t>das prestações, juros, amortizações, renegociações;</a:t>
            </a:r>
          </a:p>
          <a:p>
            <a:pPr lvl="0"/>
            <a:r>
              <a:rPr lang="pt-BR" dirty="0"/>
              <a:t>provisões, fundos de risco, impostos, IOF, PASEP, IR;</a:t>
            </a:r>
          </a:p>
          <a:p>
            <a:pPr lvl="0"/>
            <a:r>
              <a:rPr lang="pt-BR" dirty="0"/>
              <a:t>acompanhamento atuarial, controle do passivo atuarial;</a:t>
            </a:r>
          </a:p>
          <a:p>
            <a:pPr lvl="0"/>
            <a:r>
              <a:rPr lang="pt-BR" dirty="0"/>
              <a:t>econômico-financeiro, apuração de rentabilidade;</a:t>
            </a:r>
          </a:p>
          <a:p>
            <a:pPr lvl="0"/>
            <a:r>
              <a:rPr lang="pt-BR" dirty="0"/>
              <a:t>controle e evolução de saldos devedores, lançamentos contábeis;</a:t>
            </a:r>
          </a:p>
          <a:p>
            <a:pPr marL="139700" lvl="0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131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7"/>
          <p:cNvSpPr txBox="1">
            <a:spLocks noGrp="1"/>
          </p:cNvSpPr>
          <p:nvPr>
            <p:ph type="ctrTitle"/>
          </p:nvPr>
        </p:nvSpPr>
        <p:spPr>
          <a:xfrm>
            <a:off x="-5218" y="1722649"/>
            <a:ext cx="8990244" cy="10941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  <a:t>  </a:t>
            </a:r>
            <a:b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</a:br>
            <a: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  <a:t/>
            </a:r>
            <a:b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</a:br>
            <a:r>
              <a:rPr lang="pt-BR" sz="2800" dirty="0">
                <a:solidFill>
                  <a:schemeClr val="tx1"/>
                </a:solidFill>
                <a:latin typeface="Raleway SemiBold" pitchFamily="2" charset="0"/>
              </a:rPr>
              <a:t>FUNCIONALIDADES DO SOFTWARE</a:t>
            </a:r>
            <a:br>
              <a:rPr lang="pt-BR" sz="2800" dirty="0">
                <a:solidFill>
                  <a:schemeClr val="tx1"/>
                </a:solidFill>
                <a:latin typeface="Raleway SemiBold" pitchFamily="2" charset="0"/>
              </a:rPr>
            </a:br>
            <a:r>
              <a:rPr lang="pt-BR" sz="2800" dirty="0">
                <a:solidFill>
                  <a:schemeClr val="tx1"/>
                </a:solidFill>
                <a:latin typeface="Raleway SemiBold" pitchFamily="2" charset="0"/>
              </a:rPr>
              <a:t>FLINKE</a:t>
            </a:r>
            <a:br>
              <a:rPr lang="pt-BR" sz="2800" dirty="0">
                <a:solidFill>
                  <a:schemeClr val="tx1"/>
                </a:solidFill>
                <a:latin typeface="Raleway SemiBold" pitchFamily="2" charset="0"/>
              </a:rPr>
            </a:br>
            <a: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  <a:t/>
            </a:r>
            <a:br>
              <a:rPr lang="pt-BR" sz="3600" dirty="0">
                <a:solidFill>
                  <a:schemeClr val="tx1"/>
                </a:solidFill>
                <a:latin typeface="Raleway SemiBold" pitchFamily="2" charset="0"/>
              </a:rPr>
            </a:br>
            <a:endParaRPr sz="3600" dirty="0">
              <a:solidFill>
                <a:schemeClr val="tx1"/>
              </a:solidFill>
              <a:latin typeface="Raleway SemiBold" pitchFamily="2" charset="0"/>
            </a:endParaRPr>
          </a:p>
        </p:txBody>
      </p:sp>
      <p:sp>
        <p:nvSpPr>
          <p:cNvPr id="479" name="Google Shape;479;p27"/>
          <p:cNvSpPr/>
          <p:nvPr/>
        </p:nvSpPr>
        <p:spPr>
          <a:xfrm>
            <a:off x="3117522" y="3468554"/>
            <a:ext cx="2584558" cy="1520560"/>
          </a:xfrm>
          <a:custGeom>
            <a:avLst/>
            <a:gdLst/>
            <a:ahLst/>
            <a:cxnLst/>
            <a:rect l="l" t="t" r="r" b="b"/>
            <a:pathLst>
              <a:path w="98572" h="61746" extrusionOk="0">
                <a:moveTo>
                  <a:pt x="5705" y="1"/>
                </a:moveTo>
                <a:cubicBezTo>
                  <a:pt x="2569" y="1"/>
                  <a:pt x="1" y="2536"/>
                  <a:pt x="1" y="5672"/>
                </a:cubicBezTo>
                <a:lnTo>
                  <a:pt x="1" y="56074"/>
                </a:lnTo>
                <a:cubicBezTo>
                  <a:pt x="1" y="59210"/>
                  <a:pt x="2569" y="61745"/>
                  <a:pt x="5705" y="61745"/>
                </a:cubicBezTo>
                <a:lnTo>
                  <a:pt x="92867" y="61745"/>
                </a:lnTo>
                <a:cubicBezTo>
                  <a:pt x="96003" y="61745"/>
                  <a:pt x="98571" y="59210"/>
                  <a:pt x="98571" y="56074"/>
                </a:cubicBezTo>
                <a:lnTo>
                  <a:pt x="98571" y="5672"/>
                </a:lnTo>
                <a:cubicBezTo>
                  <a:pt x="98571" y="2536"/>
                  <a:pt x="96003" y="1"/>
                  <a:pt x="92867" y="1"/>
                </a:cubicBezTo>
                <a:close/>
              </a:path>
            </a:pathLst>
          </a:custGeom>
          <a:solidFill>
            <a:srgbClr val="D0D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27"/>
          <p:cNvSpPr/>
          <p:nvPr/>
        </p:nvSpPr>
        <p:spPr>
          <a:xfrm>
            <a:off x="3315724" y="3808785"/>
            <a:ext cx="2166454" cy="938519"/>
          </a:xfrm>
          <a:custGeom>
            <a:avLst/>
            <a:gdLst/>
            <a:ahLst/>
            <a:cxnLst/>
            <a:rect l="l" t="t" r="r" b="b"/>
            <a:pathLst>
              <a:path w="82626" h="35794" extrusionOk="0">
                <a:moveTo>
                  <a:pt x="2002" y="1"/>
                </a:moveTo>
                <a:cubicBezTo>
                  <a:pt x="901" y="1"/>
                  <a:pt x="0" y="868"/>
                  <a:pt x="0" y="2002"/>
                </a:cubicBezTo>
                <a:lnTo>
                  <a:pt x="0" y="33792"/>
                </a:lnTo>
                <a:cubicBezTo>
                  <a:pt x="0" y="34893"/>
                  <a:pt x="901" y="35793"/>
                  <a:pt x="2002" y="35793"/>
                </a:cubicBezTo>
                <a:lnTo>
                  <a:pt x="80624" y="35793"/>
                </a:lnTo>
                <a:cubicBezTo>
                  <a:pt x="81725" y="35793"/>
                  <a:pt x="82626" y="34893"/>
                  <a:pt x="82626" y="33792"/>
                </a:cubicBezTo>
                <a:lnTo>
                  <a:pt x="82626" y="2002"/>
                </a:lnTo>
                <a:cubicBezTo>
                  <a:pt x="82626" y="868"/>
                  <a:pt x="81725" y="1"/>
                  <a:pt x="80624" y="1"/>
                </a:cubicBezTo>
                <a:close/>
              </a:path>
            </a:pathLst>
          </a:custGeom>
          <a:solidFill>
            <a:srgbClr val="BEC0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27"/>
          <p:cNvSpPr/>
          <p:nvPr/>
        </p:nvSpPr>
        <p:spPr>
          <a:xfrm>
            <a:off x="4083627" y="4422777"/>
            <a:ext cx="125987" cy="13162"/>
          </a:xfrm>
          <a:custGeom>
            <a:avLst/>
            <a:gdLst/>
            <a:ahLst/>
            <a:cxnLst/>
            <a:rect l="l" t="t" r="r" b="b"/>
            <a:pathLst>
              <a:path w="4805" h="502" extrusionOk="0">
                <a:moveTo>
                  <a:pt x="401" y="1"/>
                </a:moveTo>
                <a:cubicBezTo>
                  <a:pt x="168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8"/>
                  <a:pt x="4804" y="501"/>
                </a:cubicBezTo>
                <a:lnTo>
                  <a:pt x="4804" y="401"/>
                </a:lnTo>
                <a:cubicBezTo>
                  <a:pt x="4804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27"/>
          <p:cNvSpPr/>
          <p:nvPr/>
        </p:nvSpPr>
        <p:spPr>
          <a:xfrm>
            <a:off x="4083627" y="4111415"/>
            <a:ext cx="125987" cy="13136"/>
          </a:xfrm>
          <a:custGeom>
            <a:avLst/>
            <a:gdLst/>
            <a:ahLst/>
            <a:cxnLst/>
            <a:rect l="l" t="t" r="r" b="b"/>
            <a:pathLst>
              <a:path w="4805" h="501" extrusionOk="0">
                <a:moveTo>
                  <a:pt x="401" y="1"/>
                </a:moveTo>
                <a:cubicBezTo>
                  <a:pt x="168" y="1"/>
                  <a:pt x="1" y="201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7"/>
                  <a:pt x="4804" y="501"/>
                </a:cubicBezTo>
                <a:lnTo>
                  <a:pt x="4804" y="401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27"/>
          <p:cNvSpPr/>
          <p:nvPr/>
        </p:nvSpPr>
        <p:spPr>
          <a:xfrm>
            <a:off x="4083627" y="3967966"/>
            <a:ext cx="125987" cy="13162"/>
          </a:xfrm>
          <a:custGeom>
            <a:avLst/>
            <a:gdLst/>
            <a:ahLst/>
            <a:cxnLst/>
            <a:rect l="l" t="t" r="r" b="b"/>
            <a:pathLst>
              <a:path w="4805" h="502" extrusionOk="0">
                <a:moveTo>
                  <a:pt x="401" y="1"/>
                </a:moveTo>
                <a:cubicBezTo>
                  <a:pt x="168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04" y="268"/>
                  <a:pt x="4804" y="501"/>
                </a:cubicBezTo>
                <a:lnTo>
                  <a:pt x="4804" y="435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27"/>
          <p:cNvSpPr/>
          <p:nvPr/>
        </p:nvSpPr>
        <p:spPr>
          <a:xfrm>
            <a:off x="4083627" y="4267109"/>
            <a:ext cx="125987" cy="12271"/>
          </a:xfrm>
          <a:custGeom>
            <a:avLst/>
            <a:gdLst/>
            <a:ahLst/>
            <a:cxnLst/>
            <a:rect l="l" t="t" r="r" b="b"/>
            <a:pathLst>
              <a:path w="4805" h="468" extrusionOk="0">
                <a:moveTo>
                  <a:pt x="401" y="0"/>
                </a:moveTo>
                <a:cubicBezTo>
                  <a:pt x="168" y="0"/>
                  <a:pt x="1" y="167"/>
                  <a:pt x="1" y="400"/>
                </a:cubicBezTo>
                <a:lnTo>
                  <a:pt x="1" y="467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04" y="267"/>
                  <a:pt x="4804" y="467"/>
                </a:cubicBezTo>
                <a:lnTo>
                  <a:pt x="4804" y="400"/>
                </a:lnTo>
                <a:cubicBezTo>
                  <a:pt x="4804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p27"/>
          <p:cNvSpPr/>
          <p:nvPr/>
        </p:nvSpPr>
        <p:spPr>
          <a:xfrm>
            <a:off x="3567619" y="4267109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00" y="0"/>
                </a:moveTo>
                <a:cubicBezTo>
                  <a:pt x="167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6" name="Google Shape;486;p27"/>
          <p:cNvSpPr/>
          <p:nvPr/>
        </p:nvSpPr>
        <p:spPr>
          <a:xfrm>
            <a:off x="4083627" y="3874387"/>
            <a:ext cx="125987" cy="13162"/>
          </a:xfrm>
          <a:custGeom>
            <a:avLst/>
            <a:gdLst/>
            <a:ahLst/>
            <a:cxnLst/>
            <a:rect l="l" t="t" r="r" b="b"/>
            <a:pathLst>
              <a:path w="4805" h="502" extrusionOk="0">
                <a:moveTo>
                  <a:pt x="401" y="1"/>
                </a:moveTo>
                <a:cubicBezTo>
                  <a:pt x="168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04" y="268"/>
                  <a:pt x="4804" y="501"/>
                </a:cubicBezTo>
                <a:lnTo>
                  <a:pt x="4804" y="434"/>
                </a:lnTo>
                <a:cubicBezTo>
                  <a:pt x="4804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27"/>
          <p:cNvSpPr/>
          <p:nvPr/>
        </p:nvSpPr>
        <p:spPr>
          <a:xfrm>
            <a:off x="3567619" y="3967966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00" y="1"/>
                </a:moveTo>
                <a:cubicBezTo>
                  <a:pt x="167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167" y="101"/>
                  <a:pt x="400" y="101"/>
                </a:cubicBezTo>
                <a:lnTo>
                  <a:pt x="4403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Google Shape;488;p27"/>
          <p:cNvSpPr/>
          <p:nvPr/>
        </p:nvSpPr>
        <p:spPr>
          <a:xfrm>
            <a:off x="3395302" y="4111415"/>
            <a:ext cx="299144" cy="13136"/>
          </a:xfrm>
          <a:custGeom>
            <a:avLst/>
            <a:gdLst/>
            <a:ahLst/>
            <a:cxnLst/>
            <a:rect l="l" t="t" r="r" b="b"/>
            <a:pathLst>
              <a:path w="11409" h="501" extrusionOk="0">
                <a:moveTo>
                  <a:pt x="434" y="1"/>
                </a:moveTo>
                <a:cubicBezTo>
                  <a:pt x="201" y="1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10975" y="67"/>
                </a:lnTo>
                <a:cubicBezTo>
                  <a:pt x="11209" y="67"/>
                  <a:pt x="11409" y="267"/>
                  <a:pt x="11409" y="501"/>
                </a:cubicBezTo>
                <a:lnTo>
                  <a:pt x="11409" y="401"/>
                </a:lnTo>
                <a:cubicBezTo>
                  <a:pt x="11409" y="167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27"/>
          <p:cNvSpPr/>
          <p:nvPr/>
        </p:nvSpPr>
        <p:spPr>
          <a:xfrm>
            <a:off x="3567619" y="4578470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00" y="0"/>
                </a:moveTo>
                <a:cubicBezTo>
                  <a:pt x="167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0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" name="Google Shape;490;p27"/>
          <p:cNvSpPr/>
          <p:nvPr/>
        </p:nvSpPr>
        <p:spPr>
          <a:xfrm>
            <a:off x="3567619" y="442277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00" y="1"/>
                </a:moveTo>
                <a:cubicBezTo>
                  <a:pt x="167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167" y="67"/>
                  <a:pt x="400" y="67"/>
                </a:cubicBezTo>
                <a:lnTo>
                  <a:pt x="4403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27"/>
          <p:cNvSpPr/>
          <p:nvPr/>
        </p:nvSpPr>
        <p:spPr>
          <a:xfrm>
            <a:off x="3567619" y="387438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00" y="1"/>
                </a:moveTo>
                <a:cubicBezTo>
                  <a:pt x="167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167" y="101"/>
                  <a:pt x="400" y="101"/>
                </a:cubicBezTo>
                <a:lnTo>
                  <a:pt x="4403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3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27"/>
          <p:cNvSpPr/>
          <p:nvPr/>
        </p:nvSpPr>
        <p:spPr>
          <a:xfrm>
            <a:off x="4426478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34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27"/>
          <p:cNvSpPr/>
          <p:nvPr/>
        </p:nvSpPr>
        <p:spPr>
          <a:xfrm>
            <a:off x="4426478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34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5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27"/>
          <p:cNvSpPr/>
          <p:nvPr/>
        </p:nvSpPr>
        <p:spPr>
          <a:xfrm>
            <a:off x="4426478" y="4111415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1"/>
                </a:moveTo>
                <a:cubicBezTo>
                  <a:pt x="201" y="1"/>
                  <a:pt x="1" y="201"/>
                  <a:pt x="1" y="401"/>
                </a:cubicBezTo>
                <a:lnTo>
                  <a:pt x="1" y="501"/>
                </a:lnTo>
                <a:cubicBezTo>
                  <a:pt x="34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27"/>
          <p:cNvSpPr/>
          <p:nvPr/>
        </p:nvSpPr>
        <p:spPr>
          <a:xfrm>
            <a:off x="4255053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5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27"/>
          <p:cNvSpPr/>
          <p:nvPr/>
        </p:nvSpPr>
        <p:spPr>
          <a:xfrm>
            <a:off x="4255053" y="4111415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1"/>
                </a:moveTo>
                <a:cubicBezTo>
                  <a:pt x="201" y="1"/>
                  <a:pt x="1" y="201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27"/>
          <p:cNvSpPr/>
          <p:nvPr/>
        </p:nvSpPr>
        <p:spPr>
          <a:xfrm>
            <a:off x="4255053" y="4267109"/>
            <a:ext cx="126852" cy="12271"/>
          </a:xfrm>
          <a:custGeom>
            <a:avLst/>
            <a:gdLst/>
            <a:ahLst/>
            <a:cxnLst/>
            <a:rect l="l" t="t" r="r" b="b"/>
            <a:pathLst>
              <a:path w="4838" h="468" extrusionOk="0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467"/>
                </a:lnTo>
                <a:cubicBezTo>
                  <a:pt x="1" y="267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467"/>
                </a:cubicBezTo>
                <a:lnTo>
                  <a:pt x="4838" y="400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8" name="Google Shape;498;p27"/>
          <p:cNvSpPr/>
          <p:nvPr/>
        </p:nvSpPr>
        <p:spPr>
          <a:xfrm>
            <a:off x="4426478" y="4267109"/>
            <a:ext cx="126852" cy="12271"/>
          </a:xfrm>
          <a:custGeom>
            <a:avLst/>
            <a:gdLst/>
            <a:ahLst/>
            <a:cxnLst/>
            <a:rect l="l" t="t" r="r" b="b"/>
            <a:pathLst>
              <a:path w="4838" h="468" extrusionOk="0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467"/>
                </a:lnTo>
                <a:cubicBezTo>
                  <a:pt x="34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467"/>
                </a:cubicBezTo>
                <a:lnTo>
                  <a:pt x="4838" y="400"/>
                </a:lnTo>
                <a:cubicBezTo>
                  <a:pt x="4838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27"/>
          <p:cNvSpPr/>
          <p:nvPr/>
        </p:nvSpPr>
        <p:spPr>
          <a:xfrm>
            <a:off x="4255053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04" y="67"/>
                </a:lnTo>
                <a:cubicBezTo>
                  <a:pt x="4637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27"/>
          <p:cNvSpPr/>
          <p:nvPr/>
        </p:nvSpPr>
        <p:spPr>
          <a:xfrm>
            <a:off x="4255053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27"/>
          <p:cNvSpPr/>
          <p:nvPr/>
        </p:nvSpPr>
        <p:spPr>
          <a:xfrm>
            <a:off x="4426478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34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27"/>
          <p:cNvSpPr/>
          <p:nvPr/>
        </p:nvSpPr>
        <p:spPr>
          <a:xfrm>
            <a:off x="4083627" y="4578470"/>
            <a:ext cx="814315" cy="13136"/>
          </a:xfrm>
          <a:custGeom>
            <a:avLst/>
            <a:gdLst/>
            <a:ahLst/>
            <a:cxnLst/>
            <a:rect l="l" t="t" r="r" b="b"/>
            <a:pathLst>
              <a:path w="31057" h="501" extrusionOk="0">
                <a:moveTo>
                  <a:pt x="401" y="0"/>
                </a:moveTo>
                <a:cubicBezTo>
                  <a:pt x="168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30623" y="67"/>
                </a:lnTo>
                <a:cubicBezTo>
                  <a:pt x="30856" y="67"/>
                  <a:pt x="31056" y="267"/>
                  <a:pt x="31056" y="501"/>
                </a:cubicBezTo>
                <a:lnTo>
                  <a:pt x="31056" y="401"/>
                </a:lnTo>
                <a:cubicBezTo>
                  <a:pt x="31056" y="167"/>
                  <a:pt x="30856" y="0"/>
                  <a:pt x="30623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27"/>
          <p:cNvSpPr/>
          <p:nvPr/>
        </p:nvSpPr>
        <p:spPr>
          <a:xfrm>
            <a:off x="3911336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201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27"/>
          <p:cNvSpPr/>
          <p:nvPr/>
        </p:nvSpPr>
        <p:spPr>
          <a:xfrm>
            <a:off x="3739045" y="387438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70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27"/>
          <p:cNvSpPr/>
          <p:nvPr/>
        </p:nvSpPr>
        <p:spPr>
          <a:xfrm>
            <a:off x="3911336" y="4578470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0"/>
                </a:moveTo>
                <a:cubicBezTo>
                  <a:pt x="201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p27"/>
          <p:cNvSpPr/>
          <p:nvPr/>
        </p:nvSpPr>
        <p:spPr>
          <a:xfrm>
            <a:off x="3739045" y="4578470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34" y="0"/>
                </a:moveTo>
                <a:cubicBezTo>
                  <a:pt x="200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0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7"/>
          <p:cNvSpPr/>
          <p:nvPr/>
        </p:nvSpPr>
        <p:spPr>
          <a:xfrm>
            <a:off x="3739045" y="3967966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70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27"/>
          <p:cNvSpPr/>
          <p:nvPr/>
        </p:nvSpPr>
        <p:spPr>
          <a:xfrm>
            <a:off x="3739045" y="442277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27"/>
          <p:cNvSpPr/>
          <p:nvPr/>
        </p:nvSpPr>
        <p:spPr>
          <a:xfrm>
            <a:off x="3739045" y="4111415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34" y="1"/>
                </a:moveTo>
                <a:cubicBezTo>
                  <a:pt x="200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0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27"/>
          <p:cNvSpPr/>
          <p:nvPr/>
        </p:nvSpPr>
        <p:spPr>
          <a:xfrm>
            <a:off x="3739045" y="4267109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34" y="0"/>
                </a:moveTo>
                <a:cubicBezTo>
                  <a:pt x="200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70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70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27"/>
          <p:cNvSpPr/>
          <p:nvPr/>
        </p:nvSpPr>
        <p:spPr>
          <a:xfrm>
            <a:off x="3911336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201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1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27"/>
          <p:cNvSpPr/>
          <p:nvPr/>
        </p:nvSpPr>
        <p:spPr>
          <a:xfrm>
            <a:off x="3911336" y="4111415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1"/>
                </a:moveTo>
                <a:cubicBezTo>
                  <a:pt x="201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7"/>
          <p:cNvSpPr/>
          <p:nvPr/>
        </p:nvSpPr>
        <p:spPr>
          <a:xfrm>
            <a:off x="3911336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201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1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27"/>
          <p:cNvSpPr/>
          <p:nvPr/>
        </p:nvSpPr>
        <p:spPr>
          <a:xfrm>
            <a:off x="3911336" y="4267109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0"/>
                </a:moveTo>
                <a:cubicBezTo>
                  <a:pt x="201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1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27"/>
          <p:cNvSpPr/>
          <p:nvPr/>
        </p:nvSpPr>
        <p:spPr>
          <a:xfrm>
            <a:off x="4071382" y="4798875"/>
            <a:ext cx="649889" cy="380478"/>
          </a:xfrm>
          <a:custGeom>
            <a:avLst/>
            <a:gdLst/>
            <a:ahLst/>
            <a:cxnLst/>
            <a:rect l="l" t="t" r="r" b="b"/>
            <a:pathLst>
              <a:path w="24786" h="14511" extrusionOk="0">
                <a:moveTo>
                  <a:pt x="2002" y="0"/>
                </a:moveTo>
                <a:cubicBezTo>
                  <a:pt x="901" y="0"/>
                  <a:pt x="1" y="901"/>
                  <a:pt x="1" y="2002"/>
                </a:cubicBezTo>
                <a:lnTo>
                  <a:pt x="1" y="12509"/>
                </a:lnTo>
                <a:cubicBezTo>
                  <a:pt x="1" y="13610"/>
                  <a:pt x="901" y="14511"/>
                  <a:pt x="2002" y="14511"/>
                </a:cubicBezTo>
                <a:lnTo>
                  <a:pt x="22784" y="14511"/>
                </a:lnTo>
                <a:cubicBezTo>
                  <a:pt x="23884" y="14511"/>
                  <a:pt x="24785" y="13610"/>
                  <a:pt x="24785" y="12509"/>
                </a:cubicBezTo>
                <a:lnTo>
                  <a:pt x="24785" y="2002"/>
                </a:lnTo>
                <a:cubicBezTo>
                  <a:pt x="24785" y="901"/>
                  <a:pt x="23884" y="0"/>
                  <a:pt x="22784" y="0"/>
                </a:cubicBezTo>
                <a:close/>
              </a:path>
            </a:pathLst>
          </a:custGeom>
          <a:solidFill>
            <a:srgbClr val="C1B7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27"/>
          <p:cNvSpPr/>
          <p:nvPr/>
        </p:nvSpPr>
        <p:spPr>
          <a:xfrm>
            <a:off x="3395302" y="3874387"/>
            <a:ext cx="2017786" cy="822181"/>
          </a:xfrm>
          <a:custGeom>
            <a:avLst/>
            <a:gdLst/>
            <a:ahLst/>
            <a:cxnLst/>
            <a:rect l="l" t="t" r="r" b="b"/>
            <a:pathLst>
              <a:path w="76956" h="31357" extrusionOk="0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2369"/>
                </a:lnTo>
                <a:cubicBezTo>
                  <a:pt x="1" y="2603"/>
                  <a:pt x="201" y="2769"/>
                  <a:pt x="434" y="2769"/>
                </a:cubicBezTo>
                <a:lnTo>
                  <a:pt x="4437" y="2769"/>
                </a:lnTo>
                <a:cubicBezTo>
                  <a:pt x="4671" y="2769"/>
                  <a:pt x="4837" y="2603"/>
                  <a:pt x="4837" y="2369"/>
                </a:cubicBezTo>
                <a:lnTo>
                  <a:pt x="4837" y="434"/>
                </a:lnTo>
                <a:cubicBezTo>
                  <a:pt x="4837" y="201"/>
                  <a:pt x="4671" y="1"/>
                  <a:pt x="4437" y="1"/>
                </a:cubicBezTo>
                <a:close/>
                <a:moveTo>
                  <a:pt x="6972" y="1"/>
                </a:moveTo>
                <a:cubicBezTo>
                  <a:pt x="6739" y="1"/>
                  <a:pt x="6572" y="201"/>
                  <a:pt x="6572" y="434"/>
                </a:cubicBezTo>
                <a:lnTo>
                  <a:pt x="6572" y="2369"/>
                </a:lnTo>
                <a:cubicBezTo>
                  <a:pt x="6572" y="2603"/>
                  <a:pt x="6739" y="2769"/>
                  <a:pt x="6972" y="2769"/>
                </a:cubicBezTo>
                <a:lnTo>
                  <a:pt x="10975" y="2769"/>
                </a:lnTo>
                <a:cubicBezTo>
                  <a:pt x="11209" y="2769"/>
                  <a:pt x="11409" y="2603"/>
                  <a:pt x="11409" y="2369"/>
                </a:cubicBezTo>
                <a:lnTo>
                  <a:pt x="11409" y="434"/>
                </a:lnTo>
                <a:cubicBezTo>
                  <a:pt x="11409" y="201"/>
                  <a:pt x="11209" y="1"/>
                  <a:pt x="10975" y="1"/>
                </a:cubicBezTo>
                <a:close/>
                <a:moveTo>
                  <a:pt x="13544" y="1"/>
                </a:moveTo>
                <a:cubicBezTo>
                  <a:pt x="13310" y="1"/>
                  <a:pt x="13110" y="201"/>
                  <a:pt x="13110" y="434"/>
                </a:cubicBezTo>
                <a:lnTo>
                  <a:pt x="13110" y="2369"/>
                </a:lnTo>
                <a:cubicBezTo>
                  <a:pt x="13110" y="2603"/>
                  <a:pt x="13310" y="2769"/>
                  <a:pt x="13544" y="2769"/>
                </a:cubicBezTo>
                <a:lnTo>
                  <a:pt x="17547" y="2769"/>
                </a:lnTo>
                <a:cubicBezTo>
                  <a:pt x="17780" y="2769"/>
                  <a:pt x="17947" y="2603"/>
                  <a:pt x="17947" y="2369"/>
                </a:cubicBezTo>
                <a:lnTo>
                  <a:pt x="17947" y="434"/>
                </a:lnTo>
                <a:cubicBezTo>
                  <a:pt x="17947" y="201"/>
                  <a:pt x="17780" y="1"/>
                  <a:pt x="17547" y="1"/>
                </a:cubicBezTo>
                <a:close/>
                <a:moveTo>
                  <a:pt x="20082" y="1"/>
                </a:moveTo>
                <a:cubicBezTo>
                  <a:pt x="19882" y="1"/>
                  <a:pt x="19681" y="201"/>
                  <a:pt x="19681" y="434"/>
                </a:cubicBezTo>
                <a:lnTo>
                  <a:pt x="19681" y="2369"/>
                </a:lnTo>
                <a:cubicBezTo>
                  <a:pt x="19681" y="2603"/>
                  <a:pt x="19882" y="2769"/>
                  <a:pt x="20082" y="2769"/>
                </a:cubicBezTo>
                <a:lnTo>
                  <a:pt x="24085" y="2769"/>
                </a:lnTo>
                <a:cubicBezTo>
                  <a:pt x="24318" y="2769"/>
                  <a:pt x="24518" y="2603"/>
                  <a:pt x="24518" y="2369"/>
                </a:cubicBezTo>
                <a:lnTo>
                  <a:pt x="24518" y="434"/>
                </a:lnTo>
                <a:cubicBezTo>
                  <a:pt x="24518" y="201"/>
                  <a:pt x="24318" y="1"/>
                  <a:pt x="24085" y="1"/>
                </a:cubicBezTo>
                <a:close/>
                <a:moveTo>
                  <a:pt x="26653" y="1"/>
                </a:moveTo>
                <a:cubicBezTo>
                  <a:pt x="26420" y="1"/>
                  <a:pt x="26253" y="201"/>
                  <a:pt x="26253" y="434"/>
                </a:cubicBezTo>
                <a:lnTo>
                  <a:pt x="26253" y="2369"/>
                </a:lnTo>
                <a:cubicBezTo>
                  <a:pt x="26253" y="2603"/>
                  <a:pt x="26420" y="2769"/>
                  <a:pt x="26653" y="2769"/>
                </a:cubicBezTo>
                <a:lnTo>
                  <a:pt x="30656" y="2769"/>
                </a:lnTo>
                <a:cubicBezTo>
                  <a:pt x="30889" y="2769"/>
                  <a:pt x="31056" y="2603"/>
                  <a:pt x="31056" y="2369"/>
                </a:cubicBezTo>
                <a:lnTo>
                  <a:pt x="31056" y="434"/>
                </a:lnTo>
                <a:cubicBezTo>
                  <a:pt x="31056" y="201"/>
                  <a:pt x="30889" y="1"/>
                  <a:pt x="30656" y="1"/>
                </a:cubicBezTo>
                <a:close/>
                <a:moveTo>
                  <a:pt x="33224" y="1"/>
                </a:moveTo>
                <a:cubicBezTo>
                  <a:pt x="32991" y="1"/>
                  <a:pt x="32791" y="201"/>
                  <a:pt x="32791" y="434"/>
                </a:cubicBezTo>
                <a:lnTo>
                  <a:pt x="32791" y="2369"/>
                </a:lnTo>
                <a:cubicBezTo>
                  <a:pt x="32791" y="2603"/>
                  <a:pt x="32991" y="2769"/>
                  <a:pt x="33224" y="2769"/>
                </a:cubicBezTo>
                <a:lnTo>
                  <a:pt x="37194" y="2769"/>
                </a:lnTo>
                <a:cubicBezTo>
                  <a:pt x="37427" y="2769"/>
                  <a:pt x="37628" y="2603"/>
                  <a:pt x="37628" y="2369"/>
                </a:cubicBezTo>
                <a:lnTo>
                  <a:pt x="37628" y="434"/>
                </a:lnTo>
                <a:cubicBezTo>
                  <a:pt x="37628" y="201"/>
                  <a:pt x="37427" y="1"/>
                  <a:pt x="37194" y="1"/>
                </a:cubicBezTo>
                <a:close/>
                <a:moveTo>
                  <a:pt x="39762" y="1"/>
                </a:moveTo>
                <a:cubicBezTo>
                  <a:pt x="39529" y="1"/>
                  <a:pt x="39329" y="201"/>
                  <a:pt x="39329" y="434"/>
                </a:cubicBezTo>
                <a:lnTo>
                  <a:pt x="39329" y="2369"/>
                </a:lnTo>
                <a:cubicBezTo>
                  <a:pt x="39362" y="2603"/>
                  <a:pt x="39529" y="2769"/>
                  <a:pt x="39762" y="2769"/>
                </a:cubicBezTo>
                <a:lnTo>
                  <a:pt x="43765" y="2769"/>
                </a:lnTo>
                <a:cubicBezTo>
                  <a:pt x="43999" y="2769"/>
                  <a:pt x="44166" y="2603"/>
                  <a:pt x="44166" y="2369"/>
                </a:cubicBezTo>
                <a:lnTo>
                  <a:pt x="44166" y="434"/>
                </a:lnTo>
                <a:cubicBezTo>
                  <a:pt x="44166" y="201"/>
                  <a:pt x="43999" y="1"/>
                  <a:pt x="43765" y="1"/>
                </a:cubicBezTo>
                <a:close/>
                <a:moveTo>
                  <a:pt x="46334" y="1"/>
                </a:moveTo>
                <a:cubicBezTo>
                  <a:pt x="46100" y="1"/>
                  <a:pt x="45900" y="201"/>
                  <a:pt x="45900" y="434"/>
                </a:cubicBezTo>
                <a:lnTo>
                  <a:pt x="45900" y="2369"/>
                </a:lnTo>
                <a:cubicBezTo>
                  <a:pt x="45900" y="2603"/>
                  <a:pt x="46100" y="2769"/>
                  <a:pt x="46334" y="2769"/>
                </a:cubicBezTo>
                <a:lnTo>
                  <a:pt x="50337" y="2769"/>
                </a:lnTo>
                <a:cubicBezTo>
                  <a:pt x="50537" y="2769"/>
                  <a:pt x="50737" y="2603"/>
                  <a:pt x="50737" y="2369"/>
                </a:cubicBezTo>
                <a:lnTo>
                  <a:pt x="50737" y="434"/>
                </a:lnTo>
                <a:cubicBezTo>
                  <a:pt x="50737" y="201"/>
                  <a:pt x="50537" y="1"/>
                  <a:pt x="50337" y="1"/>
                </a:cubicBezTo>
                <a:close/>
                <a:moveTo>
                  <a:pt x="52872" y="1"/>
                </a:moveTo>
                <a:cubicBezTo>
                  <a:pt x="52638" y="1"/>
                  <a:pt x="52471" y="201"/>
                  <a:pt x="52471" y="434"/>
                </a:cubicBezTo>
                <a:lnTo>
                  <a:pt x="52471" y="2369"/>
                </a:lnTo>
                <a:cubicBezTo>
                  <a:pt x="52471" y="2603"/>
                  <a:pt x="52638" y="2769"/>
                  <a:pt x="52872" y="2769"/>
                </a:cubicBezTo>
                <a:lnTo>
                  <a:pt x="56875" y="2769"/>
                </a:lnTo>
                <a:cubicBezTo>
                  <a:pt x="57108" y="2769"/>
                  <a:pt x="57308" y="2603"/>
                  <a:pt x="57308" y="2369"/>
                </a:cubicBezTo>
                <a:lnTo>
                  <a:pt x="57308" y="434"/>
                </a:lnTo>
                <a:cubicBezTo>
                  <a:pt x="57308" y="201"/>
                  <a:pt x="57108" y="1"/>
                  <a:pt x="56875" y="1"/>
                </a:cubicBezTo>
                <a:close/>
                <a:moveTo>
                  <a:pt x="59443" y="1"/>
                </a:moveTo>
                <a:cubicBezTo>
                  <a:pt x="59210" y="1"/>
                  <a:pt x="59009" y="201"/>
                  <a:pt x="59009" y="434"/>
                </a:cubicBezTo>
                <a:lnTo>
                  <a:pt x="59009" y="2369"/>
                </a:lnTo>
                <a:cubicBezTo>
                  <a:pt x="59009" y="2603"/>
                  <a:pt x="59210" y="2769"/>
                  <a:pt x="59443" y="2769"/>
                </a:cubicBezTo>
                <a:lnTo>
                  <a:pt x="63446" y="2769"/>
                </a:lnTo>
                <a:cubicBezTo>
                  <a:pt x="63646" y="2769"/>
                  <a:pt x="63846" y="2603"/>
                  <a:pt x="63846" y="2369"/>
                </a:cubicBezTo>
                <a:lnTo>
                  <a:pt x="63846" y="434"/>
                </a:lnTo>
                <a:cubicBezTo>
                  <a:pt x="63846" y="201"/>
                  <a:pt x="63646" y="1"/>
                  <a:pt x="63446" y="1"/>
                </a:cubicBezTo>
                <a:close/>
                <a:moveTo>
                  <a:pt x="65981" y="1"/>
                </a:moveTo>
                <a:cubicBezTo>
                  <a:pt x="65748" y="1"/>
                  <a:pt x="65581" y="201"/>
                  <a:pt x="65581" y="434"/>
                </a:cubicBezTo>
                <a:lnTo>
                  <a:pt x="65581" y="2369"/>
                </a:lnTo>
                <a:cubicBezTo>
                  <a:pt x="65581" y="2603"/>
                  <a:pt x="65748" y="2769"/>
                  <a:pt x="65981" y="2769"/>
                </a:cubicBezTo>
                <a:lnTo>
                  <a:pt x="69984" y="2769"/>
                </a:lnTo>
                <a:cubicBezTo>
                  <a:pt x="70217" y="2769"/>
                  <a:pt x="70418" y="2603"/>
                  <a:pt x="70418" y="2369"/>
                </a:cubicBezTo>
                <a:lnTo>
                  <a:pt x="70418" y="434"/>
                </a:lnTo>
                <a:cubicBezTo>
                  <a:pt x="70418" y="201"/>
                  <a:pt x="70217" y="1"/>
                  <a:pt x="69984" y="1"/>
                </a:cubicBezTo>
                <a:close/>
                <a:moveTo>
                  <a:pt x="72552" y="1"/>
                </a:moveTo>
                <a:cubicBezTo>
                  <a:pt x="72319" y="1"/>
                  <a:pt x="72119" y="201"/>
                  <a:pt x="72119" y="434"/>
                </a:cubicBezTo>
                <a:lnTo>
                  <a:pt x="72119" y="2369"/>
                </a:lnTo>
                <a:cubicBezTo>
                  <a:pt x="72119" y="2603"/>
                  <a:pt x="72319" y="2769"/>
                  <a:pt x="72552" y="2769"/>
                </a:cubicBezTo>
                <a:lnTo>
                  <a:pt x="76555" y="2769"/>
                </a:lnTo>
                <a:cubicBezTo>
                  <a:pt x="76789" y="2769"/>
                  <a:pt x="76956" y="2603"/>
                  <a:pt x="76956" y="2369"/>
                </a:cubicBezTo>
                <a:lnTo>
                  <a:pt x="76956" y="434"/>
                </a:lnTo>
                <a:cubicBezTo>
                  <a:pt x="76956" y="201"/>
                  <a:pt x="76789" y="1"/>
                  <a:pt x="76555" y="1"/>
                </a:cubicBezTo>
                <a:close/>
                <a:moveTo>
                  <a:pt x="434" y="3570"/>
                </a:moveTo>
                <a:cubicBezTo>
                  <a:pt x="201" y="3570"/>
                  <a:pt x="1" y="3770"/>
                  <a:pt x="1" y="4004"/>
                </a:cubicBezTo>
                <a:lnTo>
                  <a:pt x="1" y="7673"/>
                </a:lnTo>
                <a:cubicBezTo>
                  <a:pt x="1" y="7906"/>
                  <a:pt x="201" y="8073"/>
                  <a:pt x="434" y="8073"/>
                </a:cubicBezTo>
                <a:lnTo>
                  <a:pt x="4437" y="8073"/>
                </a:lnTo>
                <a:cubicBezTo>
                  <a:pt x="4671" y="8073"/>
                  <a:pt x="4837" y="7906"/>
                  <a:pt x="4837" y="7673"/>
                </a:cubicBezTo>
                <a:lnTo>
                  <a:pt x="4837" y="4004"/>
                </a:lnTo>
                <a:cubicBezTo>
                  <a:pt x="4837" y="3770"/>
                  <a:pt x="4671" y="3570"/>
                  <a:pt x="4437" y="3570"/>
                </a:cubicBezTo>
                <a:close/>
                <a:moveTo>
                  <a:pt x="6972" y="3570"/>
                </a:moveTo>
                <a:cubicBezTo>
                  <a:pt x="6739" y="3570"/>
                  <a:pt x="6572" y="3770"/>
                  <a:pt x="6572" y="4004"/>
                </a:cubicBezTo>
                <a:lnTo>
                  <a:pt x="6572" y="7673"/>
                </a:lnTo>
                <a:cubicBezTo>
                  <a:pt x="6572" y="7906"/>
                  <a:pt x="6739" y="8073"/>
                  <a:pt x="6972" y="8073"/>
                </a:cubicBezTo>
                <a:lnTo>
                  <a:pt x="10975" y="8073"/>
                </a:lnTo>
                <a:cubicBezTo>
                  <a:pt x="11209" y="8073"/>
                  <a:pt x="11409" y="7906"/>
                  <a:pt x="11409" y="7673"/>
                </a:cubicBezTo>
                <a:lnTo>
                  <a:pt x="11409" y="4004"/>
                </a:lnTo>
                <a:cubicBezTo>
                  <a:pt x="11409" y="3770"/>
                  <a:pt x="11209" y="3570"/>
                  <a:pt x="10975" y="3570"/>
                </a:cubicBezTo>
                <a:close/>
                <a:moveTo>
                  <a:pt x="13544" y="3570"/>
                </a:moveTo>
                <a:cubicBezTo>
                  <a:pt x="13310" y="3570"/>
                  <a:pt x="13110" y="3770"/>
                  <a:pt x="13110" y="4004"/>
                </a:cubicBezTo>
                <a:lnTo>
                  <a:pt x="13110" y="7673"/>
                </a:lnTo>
                <a:cubicBezTo>
                  <a:pt x="13110" y="7906"/>
                  <a:pt x="13310" y="8073"/>
                  <a:pt x="13544" y="8073"/>
                </a:cubicBezTo>
                <a:lnTo>
                  <a:pt x="17547" y="8073"/>
                </a:lnTo>
                <a:cubicBezTo>
                  <a:pt x="17780" y="8073"/>
                  <a:pt x="17947" y="7906"/>
                  <a:pt x="17947" y="7673"/>
                </a:cubicBezTo>
                <a:lnTo>
                  <a:pt x="17947" y="4004"/>
                </a:lnTo>
                <a:cubicBezTo>
                  <a:pt x="17947" y="3770"/>
                  <a:pt x="17780" y="3570"/>
                  <a:pt x="17547" y="3570"/>
                </a:cubicBezTo>
                <a:close/>
                <a:moveTo>
                  <a:pt x="20082" y="3570"/>
                </a:moveTo>
                <a:cubicBezTo>
                  <a:pt x="19882" y="3570"/>
                  <a:pt x="19681" y="3770"/>
                  <a:pt x="19681" y="4004"/>
                </a:cubicBezTo>
                <a:lnTo>
                  <a:pt x="19681" y="7673"/>
                </a:lnTo>
                <a:cubicBezTo>
                  <a:pt x="19681" y="7906"/>
                  <a:pt x="19882" y="8073"/>
                  <a:pt x="20082" y="8073"/>
                </a:cubicBezTo>
                <a:lnTo>
                  <a:pt x="24085" y="8073"/>
                </a:lnTo>
                <a:cubicBezTo>
                  <a:pt x="24318" y="8073"/>
                  <a:pt x="24518" y="7906"/>
                  <a:pt x="24518" y="7673"/>
                </a:cubicBezTo>
                <a:lnTo>
                  <a:pt x="24518" y="4004"/>
                </a:lnTo>
                <a:cubicBezTo>
                  <a:pt x="24518" y="3770"/>
                  <a:pt x="24318" y="3570"/>
                  <a:pt x="24085" y="3570"/>
                </a:cubicBezTo>
                <a:close/>
                <a:moveTo>
                  <a:pt x="26653" y="3570"/>
                </a:moveTo>
                <a:cubicBezTo>
                  <a:pt x="26420" y="3570"/>
                  <a:pt x="26253" y="3770"/>
                  <a:pt x="26253" y="4004"/>
                </a:cubicBezTo>
                <a:lnTo>
                  <a:pt x="26253" y="7673"/>
                </a:lnTo>
                <a:cubicBezTo>
                  <a:pt x="26253" y="7906"/>
                  <a:pt x="26420" y="8073"/>
                  <a:pt x="26653" y="8073"/>
                </a:cubicBezTo>
                <a:lnTo>
                  <a:pt x="30656" y="8073"/>
                </a:lnTo>
                <a:cubicBezTo>
                  <a:pt x="30889" y="8073"/>
                  <a:pt x="31056" y="7906"/>
                  <a:pt x="31056" y="7673"/>
                </a:cubicBezTo>
                <a:lnTo>
                  <a:pt x="31056" y="4004"/>
                </a:lnTo>
                <a:cubicBezTo>
                  <a:pt x="31056" y="3770"/>
                  <a:pt x="30889" y="3570"/>
                  <a:pt x="30656" y="3570"/>
                </a:cubicBezTo>
                <a:close/>
                <a:moveTo>
                  <a:pt x="33224" y="3570"/>
                </a:moveTo>
                <a:cubicBezTo>
                  <a:pt x="32991" y="3570"/>
                  <a:pt x="32791" y="3770"/>
                  <a:pt x="32791" y="4004"/>
                </a:cubicBezTo>
                <a:lnTo>
                  <a:pt x="32791" y="7673"/>
                </a:lnTo>
                <a:cubicBezTo>
                  <a:pt x="32791" y="7906"/>
                  <a:pt x="32991" y="8073"/>
                  <a:pt x="33224" y="8073"/>
                </a:cubicBezTo>
                <a:lnTo>
                  <a:pt x="37194" y="8073"/>
                </a:lnTo>
                <a:cubicBezTo>
                  <a:pt x="37427" y="8073"/>
                  <a:pt x="37628" y="7906"/>
                  <a:pt x="37628" y="7673"/>
                </a:cubicBezTo>
                <a:lnTo>
                  <a:pt x="37628" y="4004"/>
                </a:lnTo>
                <a:cubicBezTo>
                  <a:pt x="37628" y="3770"/>
                  <a:pt x="37427" y="3570"/>
                  <a:pt x="37194" y="3570"/>
                </a:cubicBezTo>
                <a:close/>
                <a:moveTo>
                  <a:pt x="39762" y="3570"/>
                </a:moveTo>
                <a:cubicBezTo>
                  <a:pt x="39529" y="3570"/>
                  <a:pt x="39329" y="3770"/>
                  <a:pt x="39329" y="4004"/>
                </a:cubicBezTo>
                <a:lnTo>
                  <a:pt x="39329" y="7673"/>
                </a:lnTo>
                <a:cubicBezTo>
                  <a:pt x="39362" y="7906"/>
                  <a:pt x="39529" y="8073"/>
                  <a:pt x="39762" y="8073"/>
                </a:cubicBezTo>
                <a:lnTo>
                  <a:pt x="43765" y="8073"/>
                </a:lnTo>
                <a:cubicBezTo>
                  <a:pt x="43999" y="8073"/>
                  <a:pt x="44166" y="7906"/>
                  <a:pt x="44166" y="7673"/>
                </a:cubicBezTo>
                <a:lnTo>
                  <a:pt x="44166" y="4004"/>
                </a:lnTo>
                <a:cubicBezTo>
                  <a:pt x="44166" y="3770"/>
                  <a:pt x="43999" y="3570"/>
                  <a:pt x="43765" y="3570"/>
                </a:cubicBezTo>
                <a:close/>
                <a:moveTo>
                  <a:pt x="46334" y="3570"/>
                </a:moveTo>
                <a:cubicBezTo>
                  <a:pt x="46100" y="3570"/>
                  <a:pt x="45900" y="3770"/>
                  <a:pt x="45900" y="4004"/>
                </a:cubicBezTo>
                <a:lnTo>
                  <a:pt x="45900" y="7673"/>
                </a:lnTo>
                <a:cubicBezTo>
                  <a:pt x="45900" y="7906"/>
                  <a:pt x="46100" y="8073"/>
                  <a:pt x="46334" y="8073"/>
                </a:cubicBezTo>
                <a:lnTo>
                  <a:pt x="50337" y="8073"/>
                </a:lnTo>
                <a:cubicBezTo>
                  <a:pt x="50537" y="8073"/>
                  <a:pt x="50737" y="7906"/>
                  <a:pt x="50737" y="7673"/>
                </a:cubicBezTo>
                <a:lnTo>
                  <a:pt x="50737" y="4004"/>
                </a:lnTo>
                <a:cubicBezTo>
                  <a:pt x="50737" y="3770"/>
                  <a:pt x="50537" y="3570"/>
                  <a:pt x="50337" y="3570"/>
                </a:cubicBezTo>
                <a:close/>
                <a:moveTo>
                  <a:pt x="52872" y="3570"/>
                </a:moveTo>
                <a:cubicBezTo>
                  <a:pt x="52638" y="3570"/>
                  <a:pt x="52471" y="3770"/>
                  <a:pt x="52471" y="4004"/>
                </a:cubicBezTo>
                <a:lnTo>
                  <a:pt x="52471" y="7673"/>
                </a:lnTo>
                <a:cubicBezTo>
                  <a:pt x="52471" y="7906"/>
                  <a:pt x="52638" y="8073"/>
                  <a:pt x="52872" y="8073"/>
                </a:cubicBezTo>
                <a:lnTo>
                  <a:pt x="56875" y="8073"/>
                </a:lnTo>
                <a:cubicBezTo>
                  <a:pt x="57108" y="8073"/>
                  <a:pt x="57308" y="7906"/>
                  <a:pt x="57308" y="7673"/>
                </a:cubicBezTo>
                <a:lnTo>
                  <a:pt x="57308" y="4004"/>
                </a:lnTo>
                <a:cubicBezTo>
                  <a:pt x="57308" y="3770"/>
                  <a:pt x="57108" y="3570"/>
                  <a:pt x="56875" y="3570"/>
                </a:cubicBezTo>
                <a:close/>
                <a:moveTo>
                  <a:pt x="59443" y="3570"/>
                </a:moveTo>
                <a:cubicBezTo>
                  <a:pt x="59210" y="3570"/>
                  <a:pt x="59009" y="3770"/>
                  <a:pt x="59009" y="4004"/>
                </a:cubicBezTo>
                <a:lnTo>
                  <a:pt x="59009" y="7673"/>
                </a:lnTo>
                <a:cubicBezTo>
                  <a:pt x="59009" y="7906"/>
                  <a:pt x="59210" y="8073"/>
                  <a:pt x="59443" y="8073"/>
                </a:cubicBezTo>
                <a:lnTo>
                  <a:pt x="63446" y="8073"/>
                </a:lnTo>
                <a:cubicBezTo>
                  <a:pt x="63646" y="8073"/>
                  <a:pt x="63846" y="7906"/>
                  <a:pt x="63846" y="7673"/>
                </a:cubicBezTo>
                <a:lnTo>
                  <a:pt x="63846" y="4004"/>
                </a:lnTo>
                <a:cubicBezTo>
                  <a:pt x="63846" y="3770"/>
                  <a:pt x="63646" y="3570"/>
                  <a:pt x="63446" y="3570"/>
                </a:cubicBezTo>
                <a:close/>
                <a:moveTo>
                  <a:pt x="65981" y="3570"/>
                </a:moveTo>
                <a:cubicBezTo>
                  <a:pt x="65748" y="3570"/>
                  <a:pt x="65581" y="3770"/>
                  <a:pt x="65581" y="4004"/>
                </a:cubicBezTo>
                <a:lnTo>
                  <a:pt x="65581" y="7673"/>
                </a:lnTo>
                <a:cubicBezTo>
                  <a:pt x="65581" y="7906"/>
                  <a:pt x="65748" y="8073"/>
                  <a:pt x="65981" y="8073"/>
                </a:cubicBezTo>
                <a:lnTo>
                  <a:pt x="76555" y="8073"/>
                </a:lnTo>
                <a:cubicBezTo>
                  <a:pt x="76789" y="8073"/>
                  <a:pt x="76956" y="7906"/>
                  <a:pt x="76956" y="7673"/>
                </a:cubicBezTo>
                <a:lnTo>
                  <a:pt x="76956" y="4004"/>
                </a:lnTo>
                <a:cubicBezTo>
                  <a:pt x="76956" y="3770"/>
                  <a:pt x="76789" y="3570"/>
                  <a:pt x="76555" y="3570"/>
                </a:cubicBezTo>
                <a:close/>
                <a:moveTo>
                  <a:pt x="434" y="9041"/>
                </a:moveTo>
                <a:cubicBezTo>
                  <a:pt x="201" y="9041"/>
                  <a:pt x="1" y="9207"/>
                  <a:pt x="1" y="9441"/>
                </a:cubicBezTo>
                <a:lnTo>
                  <a:pt x="1" y="13110"/>
                </a:lnTo>
                <a:cubicBezTo>
                  <a:pt x="1" y="13344"/>
                  <a:pt x="201" y="13544"/>
                  <a:pt x="434" y="13544"/>
                </a:cubicBezTo>
                <a:lnTo>
                  <a:pt x="10975" y="13544"/>
                </a:lnTo>
                <a:cubicBezTo>
                  <a:pt x="11209" y="13544"/>
                  <a:pt x="11409" y="13344"/>
                  <a:pt x="11409" y="13110"/>
                </a:cubicBezTo>
                <a:lnTo>
                  <a:pt x="11409" y="9441"/>
                </a:lnTo>
                <a:cubicBezTo>
                  <a:pt x="11409" y="9207"/>
                  <a:pt x="11209" y="9041"/>
                  <a:pt x="10975" y="9041"/>
                </a:cubicBezTo>
                <a:close/>
                <a:moveTo>
                  <a:pt x="13544" y="9041"/>
                </a:moveTo>
                <a:cubicBezTo>
                  <a:pt x="13310" y="9041"/>
                  <a:pt x="13110" y="9207"/>
                  <a:pt x="13110" y="9441"/>
                </a:cubicBezTo>
                <a:lnTo>
                  <a:pt x="13110" y="13110"/>
                </a:lnTo>
                <a:cubicBezTo>
                  <a:pt x="13110" y="13344"/>
                  <a:pt x="13310" y="13544"/>
                  <a:pt x="13544" y="13544"/>
                </a:cubicBezTo>
                <a:lnTo>
                  <a:pt x="17547" y="13544"/>
                </a:lnTo>
                <a:cubicBezTo>
                  <a:pt x="17780" y="13544"/>
                  <a:pt x="17947" y="13344"/>
                  <a:pt x="17947" y="13110"/>
                </a:cubicBezTo>
                <a:lnTo>
                  <a:pt x="17947" y="9441"/>
                </a:lnTo>
                <a:cubicBezTo>
                  <a:pt x="17947" y="9207"/>
                  <a:pt x="17780" y="9041"/>
                  <a:pt x="17547" y="9041"/>
                </a:cubicBezTo>
                <a:close/>
                <a:moveTo>
                  <a:pt x="20082" y="9041"/>
                </a:moveTo>
                <a:cubicBezTo>
                  <a:pt x="19882" y="9041"/>
                  <a:pt x="19681" y="9207"/>
                  <a:pt x="19681" y="9441"/>
                </a:cubicBezTo>
                <a:lnTo>
                  <a:pt x="19681" y="13110"/>
                </a:lnTo>
                <a:cubicBezTo>
                  <a:pt x="19681" y="13344"/>
                  <a:pt x="19882" y="13544"/>
                  <a:pt x="20082" y="13544"/>
                </a:cubicBezTo>
                <a:lnTo>
                  <a:pt x="24085" y="13544"/>
                </a:lnTo>
                <a:cubicBezTo>
                  <a:pt x="24318" y="13544"/>
                  <a:pt x="24518" y="13344"/>
                  <a:pt x="24518" y="13110"/>
                </a:cubicBezTo>
                <a:lnTo>
                  <a:pt x="24518" y="9441"/>
                </a:lnTo>
                <a:cubicBezTo>
                  <a:pt x="24518" y="9207"/>
                  <a:pt x="24318" y="9041"/>
                  <a:pt x="24085" y="9041"/>
                </a:cubicBezTo>
                <a:close/>
                <a:moveTo>
                  <a:pt x="26653" y="9041"/>
                </a:moveTo>
                <a:cubicBezTo>
                  <a:pt x="26420" y="9041"/>
                  <a:pt x="26253" y="9207"/>
                  <a:pt x="26253" y="9441"/>
                </a:cubicBezTo>
                <a:lnTo>
                  <a:pt x="26253" y="13110"/>
                </a:lnTo>
                <a:cubicBezTo>
                  <a:pt x="26253" y="13344"/>
                  <a:pt x="26420" y="13544"/>
                  <a:pt x="26653" y="13544"/>
                </a:cubicBezTo>
                <a:lnTo>
                  <a:pt x="30656" y="13544"/>
                </a:lnTo>
                <a:cubicBezTo>
                  <a:pt x="30889" y="13544"/>
                  <a:pt x="31056" y="13344"/>
                  <a:pt x="31056" y="13110"/>
                </a:cubicBezTo>
                <a:lnTo>
                  <a:pt x="31056" y="9441"/>
                </a:lnTo>
                <a:cubicBezTo>
                  <a:pt x="31056" y="9207"/>
                  <a:pt x="30889" y="9041"/>
                  <a:pt x="30656" y="9041"/>
                </a:cubicBezTo>
                <a:close/>
                <a:moveTo>
                  <a:pt x="33224" y="9041"/>
                </a:moveTo>
                <a:cubicBezTo>
                  <a:pt x="32991" y="9041"/>
                  <a:pt x="32791" y="9207"/>
                  <a:pt x="32791" y="9441"/>
                </a:cubicBezTo>
                <a:lnTo>
                  <a:pt x="32791" y="13110"/>
                </a:lnTo>
                <a:cubicBezTo>
                  <a:pt x="32791" y="13344"/>
                  <a:pt x="32991" y="13544"/>
                  <a:pt x="33224" y="13544"/>
                </a:cubicBezTo>
                <a:lnTo>
                  <a:pt x="37194" y="13544"/>
                </a:lnTo>
                <a:cubicBezTo>
                  <a:pt x="37427" y="13544"/>
                  <a:pt x="37628" y="13344"/>
                  <a:pt x="37628" y="13110"/>
                </a:cubicBezTo>
                <a:lnTo>
                  <a:pt x="37628" y="9441"/>
                </a:lnTo>
                <a:cubicBezTo>
                  <a:pt x="37628" y="9207"/>
                  <a:pt x="37427" y="9041"/>
                  <a:pt x="37194" y="9041"/>
                </a:cubicBezTo>
                <a:close/>
                <a:moveTo>
                  <a:pt x="39762" y="9041"/>
                </a:moveTo>
                <a:cubicBezTo>
                  <a:pt x="39529" y="9041"/>
                  <a:pt x="39329" y="9207"/>
                  <a:pt x="39329" y="9441"/>
                </a:cubicBezTo>
                <a:lnTo>
                  <a:pt x="39329" y="13110"/>
                </a:lnTo>
                <a:cubicBezTo>
                  <a:pt x="39362" y="13344"/>
                  <a:pt x="39529" y="13544"/>
                  <a:pt x="39762" y="13544"/>
                </a:cubicBezTo>
                <a:lnTo>
                  <a:pt x="43765" y="13544"/>
                </a:lnTo>
                <a:cubicBezTo>
                  <a:pt x="43999" y="13544"/>
                  <a:pt x="44166" y="13344"/>
                  <a:pt x="44166" y="13110"/>
                </a:cubicBezTo>
                <a:lnTo>
                  <a:pt x="44166" y="9441"/>
                </a:lnTo>
                <a:cubicBezTo>
                  <a:pt x="44166" y="9207"/>
                  <a:pt x="43999" y="9041"/>
                  <a:pt x="43765" y="9041"/>
                </a:cubicBezTo>
                <a:close/>
                <a:moveTo>
                  <a:pt x="46334" y="9041"/>
                </a:moveTo>
                <a:cubicBezTo>
                  <a:pt x="46100" y="9041"/>
                  <a:pt x="45900" y="9207"/>
                  <a:pt x="45900" y="9441"/>
                </a:cubicBezTo>
                <a:lnTo>
                  <a:pt x="45900" y="13110"/>
                </a:lnTo>
                <a:cubicBezTo>
                  <a:pt x="45900" y="13344"/>
                  <a:pt x="46100" y="13544"/>
                  <a:pt x="46334" y="13544"/>
                </a:cubicBezTo>
                <a:lnTo>
                  <a:pt x="50337" y="13544"/>
                </a:lnTo>
                <a:cubicBezTo>
                  <a:pt x="50537" y="13544"/>
                  <a:pt x="50737" y="13344"/>
                  <a:pt x="50737" y="13110"/>
                </a:cubicBezTo>
                <a:lnTo>
                  <a:pt x="50737" y="9441"/>
                </a:lnTo>
                <a:cubicBezTo>
                  <a:pt x="50737" y="9207"/>
                  <a:pt x="50537" y="9041"/>
                  <a:pt x="50337" y="9041"/>
                </a:cubicBezTo>
                <a:close/>
                <a:moveTo>
                  <a:pt x="52872" y="9041"/>
                </a:moveTo>
                <a:cubicBezTo>
                  <a:pt x="52638" y="9041"/>
                  <a:pt x="52471" y="9207"/>
                  <a:pt x="52471" y="9441"/>
                </a:cubicBezTo>
                <a:lnTo>
                  <a:pt x="52471" y="13110"/>
                </a:lnTo>
                <a:cubicBezTo>
                  <a:pt x="52471" y="13344"/>
                  <a:pt x="52638" y="13544"/>
                  <a:pt x="52872" y="13544"/>
                </a:cubicBezTo>
                <a:lnTo>
                  <a:pt x="56875" y="13544"/>
                </a:lnTo>
                <a:cubicBezTo>
                  <a:pt x="57108" y="13544"/>
                  <a:pt x="57308" y="13344"/>
                  <a:pt x="57308" y="13110"/>
                </a:cubicBezTo>
                <a:lnTo>
                  <a:pt x="57308" y="9441"/>
                </a:lnTo>
                <a:cubicBezTo>
                  <a:pt x="57308" y="9207"/>
                  <a:pt x="57108" y="9041"/>
                  <a:pt x="56875" y="9041"/>
                </a:cubicBezTo>
                <a:close/>
                <a:moveTo>
                  <a:pt x="59443" y="9041"/>
                </a:moveTo>
                <a:cubicBezTo>
                  <a:pt x="59210" y="9041"/>
                  <a:pt x="59009" y="9207"/>
                  <a:pt x="59009" y="9441"/>
                </a:cubicBezTo>
                <a:lnTo>
                  <a:pt x="59009" y="13110"/>
                </a:lnTo>
                <a:cubicBezTo>
                  <a:pt x="59009" y="13344"/>
                  <a:pt x="59210" y="13544"/>
                  <a:pt x="59443" y="13544"/>
                </a:cubicBezTo>
                <a:lnTo>
                  <a:pt x="63446" y="13544"/>
                </a:lnTo>
                <a:cubicBezTo>
                  <a:pt x="63646" y="13544"/>
                  <a:pt x="63846" y="13344"/>
                  <a:pt x="63846" y="13110"/>
                </a:cubicBezTo>
                <a:lnTo>
                  <a:pt x="63846" y="9441"/>
                </a:lnTo>
                <a:cubicBezTo>
                  <a:pt x="63846" y="9207"/>
                  <a:pt x="63646" y="9041"/>
                  <a:pt x="63446" y="9041"/>
                </a:cubicBezTo>
                <a:close/>
                <a:moveTo>
                  <a:pt x="434" y="14978"/>
                </a:moveTo>
                <a:cubicBezTo>
                  <a:pt x="201" y="14978"/>
                  <a:pt x="1" y="15145"/>
                  <a:pt x="1" y="15378"/>
                </a:cubicBezTo>
                <a:lnTo>
                  <a:pt x="1" y="19048"/>
                </a:lnTo>
                <a:cubicBezTo>
                  <a:pt x="1" y="19281"/>
                  <a:pt x="201" y="19481"/>
                  <a:pt x="434" y="19481"/>
                </a:cubicBezTo>
                <a:lnTo>
                  <a:pt x="4437" y="19481"/>
                </a:lnTo>
                <a:cubicBezTo>
                  <a:pt x="4671" y="19481"/>
                  <a:pt x="4837" y="19281"/>
                  <a:pt x="4837" y="19048"/>
                </a:cubicBezTo>
                <a:lnTo>
                  <a:pt x="4837" y="15378"/>
                </a:lnTo>
                <a:cubicBezTo>
                  <a:pt x="4837" y="15145"/>
                  <a:pt x="4671" y="14978"/>
                  <a:pt x="4437" y="14978"/>
                </a:cubicBezTo>
                <a:close/>
                <a:moveTo>
                  <a:pt x="6972" y="14978"/>
                </a:moveTo>
                <a:cubicBezTo>
                  <a:pt x="6739" y="14978"/>
                  <a:pt x="6572" y="15145"/>
                  <a:pt x="6572" y="15378"/>
                </a:cubicBezTo>
                <a:lnTo>
                  <a:pt x="6572" y="19048"/>
                </a:lnTo>
                <a:cubicBezTo>
                  <a:pt x="6572" y="19281"/>
                  <a:pt x="6739" y="19481"/>
                  <a:pt x="6972" y="19481"/>
                </a:cubicBezTo>
                <a:lnTo>
                  <a:pt x="10975" y="19481"/>
                </a:lnTo>
                <a:cubicBezTo>
                  <a:pt x="11209" y="19481"/>
                  <a:pt x="11409" y="19281"/>
                  <a:pt x="11409" y="19048"/>
                </a:cubicBezTo>
                <a:lnTo>
                  <a:pt x="11409" y="15378"/>
                </a:lnTo>
                <a:cubicBezTo>
                  <a:pt x="11409" y="15145"/>
                  <a:pt x="11209" y="14978"/>
                  <a:pt x="10975" y="14978"/>
                </a:cubicBezTo>
                <a:close/>
                <a:moveTo>
                  <a:pt x="13544" y="14978"/>
                </a:moveTo>
                <a:cubicBezTo>
                  <a:pt x="13310" y="14978"/>
                  <a:pt x="13110" y="15145"/>
                  <a:pt x="13110" y="15378"/>
                </a:cubicBezTo>
                <a:lnTo>
                  <a:pt x="13110" y="19048"/>
                </a:lnTo>
                <a:cubicBezTo>
                  <a:pt x="13110" y="19281"/>
                  <a:pt x="13310" y="19481"/>
                  <a:pt x="13544" y="19481"/>
                </a:cubicBezTo>
                <a:lnTo>
                  <a:pt x="17547" y="19481"/>
                </a:lnTo>
                <a:cubicBezTo>
                  <a:pt x="17780" y="19481"/>
                  <a:pt x="17947" y="19281"/>
                  <a:pt x="17947" y="19048"/>
                </a:cubicBezTo>
                <a:lnTo>
                  <a:pt x="17947" y="15378"/>
                </a:lnTo>
                <a:cubicBezTo>
                  <a:pt x="17947" y="15145"/>
                  <a:pt x="17780" y="14978"/>
                  <a:pt x="17547" y="14978"/>
                </a:cubicBezTo>
                <a:close/>
                <a:moveTo>
                  <a:pt x="20082" y="14978"/>
                </a:moveTo>
                <a:cubicBezTo>
                  <a:pt x="19882" y="14978"/>
                  <a:pt x="19681" y="15145"/>
                  <a:pt x="19681" y="15378"/>
                </a:cubicBezTo>
                <a:lnTo>
                  <a:pt x="19681" y="19048"/>
                </a:lnTo>
                <a:cubicBezTo>
                  <a:pt x="19681" y="19281"/>
                  <a:pt x="19882" y="19481"/>
                  <a:pt x="20082" y="19481"/>
                </a:cubicBezTo>
                <a:lnTo>
                  <a:pt x="24085" y="19481"/>
                </a:lnTo>
                <a:cubicBezTo>
                  <a:pt x="24318" y="19481"/>
                  <a:pt x="24518" y="19281"/>
                  <a:pt x="24518" y="19048"/>
                </a:cubicBezTo>
                <a:lnTo>
                  <a:pt x="24518" y="15378"/>
                </a:lnTo>
                <a:cubicBezTo>
                  <a:pt x="24518" y="15145"/>
                  <a:pt x="24318" y="14978"/>
                  <a:pt x="24085" y="14978"/>
                </a:cubicBezTo>
                <a:close/>
                <a:moveTo>
                  <a:pt x="26653" y="14978"/>
                </a:moveTo>
                <a:cubicBezTo>
                  <a:pt x="26420" y="14978"/>
                  <a:pt x="26253" y="15145"/>
                  <a:pt x="26253" y="15378"/>
                </a:cubicBezTo>
                <a:lnTo>
                  <a:pt x="26253" y="19048"/>
                </a:lnTo>
                <a:cubicBezTo>
                  <a:pt x="26253" y="19281"/>
                  <a:pt x="26420" y="19481"/>
                  <a:pt x="26653" y="19481"/>
                </a:cubicBezTo>
                <a:lnTo>
                  <a:pt x="30656" y="19481"/>
                </a:lnTo>
                <a:cubicBezTo>
                  <a:pt x="30889" y="19481"/>
                  <a:pt x="31056" y="19281"/>
                  <a:pt x="31056" y="19048"/>
                </a:cubicBezTo>
                <a:lnTo>
                  <a:pt x="31056" y="15378"/>
                </a:lnTo>
                <a:cubicBezTo>
                  <a:pt x="31056" y="15145"/>
                  <a:pt x="30889" y="14978"/>
                  <a:pt x="30656" y="14978"/>
                </a:cubicBezTo>
                <a:close/>
                <a:moveTo>
                  <a:pt x="33224" y="14978"/>
                </a:moveTo>
                <a:cubicBezTo>
                  <a:pt x="32991" y="14978"/>
                  <a:pt x="32791" y="15145"/>
                  <a:pt x="32791" y="15378"/>
                </a:cubicBezTo>
                <a:lnTo>
                  <a:pt x="32791" y="19048"/>
                </a:lnTo>
                <a:cubicBezTo>
                  <a:pt x="32791" y="19281"/>
                  <a:pt x="32991" y="19481"/>
                  <a:pt x="33224" y="19481"/>
                </a:cubicBezTo>
                <a:lnTo>
                  <a:pt x="37194" y="19481"/>
                </a:lnTo>
                <a:cubicBezTo>
                  <a:pt x="37427" y="19481"/>
                  <a:pt x="37628" y="19281"/>
                  <a:pt x="37628" y="19048"/>
                </a:cubicBezTo>
                <a:lnTo>
                  <a:pt x="37628" y="15378"/>
                </a:lnTo>
                <a:cubicBezTo>
                  <a:pt x="37628" y="15145"/>
                  <a:pt x="37427" y="14978"/>
                  <a:pt x="37194" y="14978"/>
                </a:cubicBezTo>
                <a:close/>
                <a:moveTo>
                  <a:pt x="39762" y="14978"/>
                </a:moveTo>
                <a:cubicBezTo>
                  <a:pt x="39529" y="14978"/>
                  <a:pt x="39329" y="15145"/>
                  <a:pt x="39329" y="15378"/>
                </a:cubicBezTo>
                <a:lnTo>
                  <a:pt x="39329" y="19048"/>
                </a:lnTo>
                <a:cubicBezTo>
                  <a:pt x="39362" y="19281"/>
                  <a:pt x="39529" y="19481"/>
                  <a:pt x="39762" y="19481"/>
                </a:cubicBezTo>
                <a:lnTo>
                  <a:pt x="43765" y="19481"/>
                </a:lnTo>
                <a:cubicBezTo>
                  <a:pt x="43999" y="19481"/>
                  <a:pt x="44166" y="19281"/>
                  <a:pt x="44166" y="19048"/>
                </a:cubicBezTo>
                <a:lnTo>
                  <a:pt x="44166" y="15378"/>
                </a:lnTo>
                <a:cubicBezTo>
                  <a:pt x="44166" y="15145"/>
                  <a:pt x="43999" y="14978"/>
                  <a:pt x="43765" y="14978"/>
                </a:cubicBezTo>
                <a:close/>
                <a:moveTo>
                  <a:pt x="46334" y="14978"/>
                </a:moveTo>
                <a:cubicBezTo>
                  <a:pt x="46100" y="14978"/>
                  <a:pt x="45900" y="15145"/>
                  <a:pt x="45900" y="15378"/>
                </a:cubicBezTo>
                <a:lnTo>
                  <a:pt x="45900" y="19048"/>
                </a:lnTo>
                <a:cubicBezTo>
                  <a:pt x="45900" y="19281"/>
                  <a:pt x="46100" y="19481"/>
                  <a:pt x="46334" y="19481"/>
                </a:cubicBezTo>
                <a:lnTo>
                  <a:pt x="50337" y="19481"/>
                </a:lnTo>
                <a:cubicBezTo>
                  <a:pt x="50537" y="19481"/>
                  <a:pt x="50737" y="19281"/>
                  <a:pt x="50737" y="19048"/>
                </a:cubicBezTo>
                <a:lnTo>
                  <a:pt x="50737" y="15378"/>
                </a:lnTo>
                <a:cubicBezTo>
                  <a:pt x="50737" y="15145"/>
                  <a:pt x="50537" y="14978"/>
                  <a:pt x="50337" y="14978"/>
                </a:cubicBezTo>
                <a:close/>
                <a:moveTo>
                  <a:pt x="52872" y="14978"/>
                </a:moveTo>
                <a:cubicBezTo>
                  <a:pt x="52638" y="14978"/>
                  <a:pt x="52471" y="15145"/>
                  <a:pt x="52471" y="15378"/>
                </a:cubicBezTo>
                <a:lnTo>
                  <a:pt x="52471" y="19048"/>
                </a:lnTo>
                <a:cubicBezTo>
                  <a:pt x="52471" y="19281"/>
                  <a:pt x="52638" y="19481"/>
                  <a:pt x="52872" y="19481"/>
                </a:cubicBezTo>
                <a:lnTo>
                  <a:pt x="56875" y="19481"/>
                </a:lnTo>
                <a:cubicBezTo>
                  <a:pt x="57108" y="19481"/>
                  <a:pt x="57308" y="19281"/>
                  <a:pt x="57308" y="19048"/>
                </a:cubicBezTo>
                <a:lnTo>
                  <a:pt x="57308" y="15378"/>
                </a:lnTo>
                <a:cubicBezTo>
                  <a:pt x="57308" y="15145"/>
                  <a:pt x="57108" y="14978"/>
                  <a:pt x="56875" y="14978"/>
                </a:cubicBezTo>
                <a:close/>
                <a:moveTo>
                  <a:pt x="59443" y="14978"/>
                </a:moveTo>
                <a:cubicBezTo>
                  <a:pt x="59210" y="14978"/>
                  <a:pt x="59009" y="15145"/>
                  <a:pt x="59009" y="15378"/>
                </a:cubicBezTo>
                <a:lnTo>
                  <a:pt x="59009" y="19048"/>
                </a:lnTo>
                <a:cubicBezTo>
                  <a:pt x="59009" y="19281"/>
                  <a:pt x="59210" y="19481"/>
                  <a:pt x="59443" y="19481"/>
                </a:cubicBezTo>
                <a:lnTo>
                  <a:pt x="63446" y="19481"/>
                </a:lnTo>
                <a:cubicBezTo>
                  <a:pt x="63646" y="19481"/>
                  <a:pt x="63846" y="19281"/>
                  <a:pt x="63846" y="19048"/>
                </a:cubicBezTo>
                <a:lnTo>
                  <a:pt x="63846" y="15378"/>
                </a:lnTo>
                <a:cubicBezTo>
                  <a:pt x="63846" y="15145"/>
                  <a:pt x="63646" y="14978"/>
                  <a:pt x="63446" y="14978"/>
                </a:cubicBezTo>
                <a:close/>
                <a:moveTo>
                  <a:pt x="65981" y="14978"/>
                </a:moveTo>
                <a:cubicBezTo>
                  <a:pt x="65748" y="14978"/>
                  <a:pt x="65581" y="15145"/>
                  <a:pt x="65581" y="15378"/>
                </a:cubicBezTo>
                <a:lnTo>
                  <a:pt x="65581" y="19048"/>
                </a:lnTo>
                <a:cubicBezTo>
                  <a:pt x="65581" y="19281"/>
                  <a:pt x="65748" y="19481"/>
                  <a:pt x="65981" y="19481"/>
                </a:cubicBezTo>
                <a:lnTo>
                  <a:pt x="69984" y="19481"/>
                </a:lnTo>
                <a:cubicBezTo>
                  <a:pt x="70217" y="19481"/>
                  <a:pt x="70418" y="19281"/>
                  <a:pt x="70418" y="19048"/>
                </a:cubicBezTo>
                <a:lnTo>
                  <a:pt x="70418" y="15378"/>
                </a:lnTo>
                <a:cubicBezTo>
                  <a:pt x="70418" y="15145"/>
                  <a:pt x="70217" y="14978"/>
                  <a:pt x="69984" y="14978"/>
                </a:cubicBezTo>
                <a:close/>
                <a:moveTo>
                  <a:pt x="65981" y="9041"/>
                </a:moveTo>
                <a:cubicBezTo>
                  <a:pt x="65748" y="9041"/>
                  <a:pt x="65581" y="9207"/>
                  <a:pt x="65581" y="9441"/>
                </a:cubicBezTo>
                <a:lnTo>
                  <a:pt x="65581" y="13110"/>
                </a:lnTo>
                <a:cubicBezTo>
                  <a:pt x="65581" y="13344"/>
                  <a:pt x="65748" y="13544"/>
                  <a:pt x="65981" y="13544"/>
                </a:cubicBezTo>
                <a:lnTo>
                  <a:pt x="71719" y="13544"/>
                </a:lnTo>
                <a:cubicBezTo>
                  <a:pt x="71952" y="13544"/>
                  <a:pt x="72119" y="13744"/>
                  <a:pt x="72119" y="13944"/>
                </a:cubicBezTo>
                <a:lnTo>
                  <a:pt x="72119" y="19048"/>
                </a:lnTo>
                <a:cubicBezTo>
                  <a:pt x="72119" y="19281"/>
                  <a:pt x="72319" y="19481"/>
                  <a:pt x="72552" y="19481"/>
                </a:cubicBezTo>
                <a:lnTo>
                  <a:pt x="76555" y="19481"/>
                </a:lnTo>
                <a:cubicBezTo>
                  <a:pt x="76789" y="19481"/>
                  <a:pt x="76956" y="19281"/>
                  <a:pt x="76956" y="19048"/>
                </a:cubicBezTo>
                <a:lnTo>
                  <a:pt x="76956" y="9441"/>
                </a:lnTo>
                <a:cubicBezTo>
                  <a:pt x="76956" y="9207"/>
                  <a:pt x="76789" y="9041"/>
                  <a:pt x="76555" y="9041"/>
                </a:cubicBezTo>
                <a:close/>
                <a:moveTo>
                  <a:pt x="434" y="20916"/>
                </a:moveTo>
                <a:cubicBezTo>
                  <a:pt x="201" y="20916"/>
                  <a:pt x="1" y="21083"/>
                  <a:pt x="1" y="21316"/>
                </a:cubicBezTo>
                <a:lnTo>
                  <a:pt x="1" y="24985"/>
                </a:lnTo>
                <a:cubicBezTo>
                  <a:pt x="1" y="25219"/>
                  <a:pt x="201" y="25419"/>
                  <a:pt x="434" y="25419"/>
                </a:cubicBezTo>
                <a:lnTo>
                  <a:pt x="4437" y="25419"/>
                </a:lnTo>
                <a:cubicBezTo>
                  <a:pt x="4671" y="25419"/>
                  <a:pt x="4837" y="25219"/>
                  <a:pt x="4837" y="24985"/>
                </a:cubicBezTo>
                <a:lnTo>
                  <a:pt x="4837" y="21316"/>
                </a:lnTo>
                <a:cubicBezTo>
                  <a:pt x="4837" y="21083"/>
                  <a:pt x="4671" y="20916"/>
                  <a:pt x="4437" y="20916"/>
                </a:cubicBezTo>
                <a:close/>
                <a:moveTo>
                  <a:pt x="6972" y="20916"/>
                </a:moveTo>
                <a:cubicBezTo>
                  <a:pt x="6739" y="20916"/>
                  <a:pt x="6572" y="21083"/>
                  <a:pt x="6572" y="21316"/>
                </a:cubicBezTo>
                <a:lnTo>
                  <a:pt x="6572" y="24985"/>
                </a:lnTo>
                <a:cubicBezTo>
                  <a:pt x="6572" y="25219"/>
                  <a:pt x="6739" y="25419"/>
                  <a:pt x="6972" y="25419"/>
                </a:cubicBezTo>
                <a:lnTo>
                  <a:pt x="10975" y="25419"/>
                </a:lnTo>
                <a:cubicBezTo>
                  <a:pt x="11209" y="25419"/>
                  <a:pt x="11409" y="25219"/>
                  <a:pt x="11409" y="24985"/>
                </a:cubicBezTo>
                <a:lnTo>
                  <a:pt x="11409" y="21316"/>
                </a:lnTo>
                <a:cubicBezTo>
                  <a:pt x="11409" y="21083"/>
                  <a:pt x="11209" y="20916"/>
                  <a:pt x="10975" y="20916"/>
                </a:cubicBezTo>
                <a:close/>
                <a:moveTo>
                  <a:pt x="13544" y="20916"/>
                </a:moveTo>
                <a:cubicBezTo>
                  <a:pt x="13310" y="20916"/>
                  <a:pt x="13110" y="21083"/>
                  <a:pt x="13110" y="21316"/>
                </a:cubicBezTo>
                <a:lnTo>
                  <a:pt x="13110" y="24985"/>
                </a:lnTo>
                <a:cubicBezTo>
                  <a:pt x="13110" y="25219"/>
                  <a:pt x="13310" y="25419"/>
                  <a:pt x="13544" y="25419"/>
                </a:cubicBezTo>
                <a:lnTo>
                  <a:pt x="17547" y="25419"/>
                </a:lnTo>
                <a:cubicBezTo>
                  <a:pt x="17780" y="25419"/>
                  <a:pt x="17947" y="25219"/>
                  <a:pt x="17947" y="24985"/>
                </a:cubicBezTo>
                <a:lnTo>
                  <a:pt x="17947" y="21316"/>
                </a:lnTo>
                <a:cubicBezTo>
                  <a:pt x="17947" y="21083"/>
                  <a:pt x="17780" y="20916"/>
                  <a:pt x="17547" y="20916"/>
                </a:cubicBezTo>
                <a:close/>
                <a:moveTo>
                  <a:pt x="20082" y="20916"/>
                </a:moveTo>
                <a:cubicBezTo>
                  <a:pt x="19882" y="20916"/>
                  <a:pt x="19681" y="21083"/>
                  <a:pt x="19681" y="21316"/>
                </a:cubicBezTo>
                <a:lnTo>
                  <a:pt x="19681" y="24985"/>
                </a:lnTo>
                <a:cubicBezTo>
                  <a:pt x="19681" y="25219"/>
                  <a:pt x="19882" y="25419"/>
                  <a:pt x="20082" y="25419"/>
                </a:cubicBezTo>
                <a:lnTo>
                  <a:pt x="24085" y="25419"/>
                </a:lnTo>
                <a:cubicBezTo>
                  <a:pt x="24318" y="25419"/>
                  <a:pt x="24518" y="25219"/>
                  <a:pt x="24518" y="24985"/>
                </a:cubicBezTo>
                <a:lnTo>
                  <a:pt x="24518" y="21316"/>
                </a:lnTo>
                <a:cubicBezTo>
                  <a:pt x="24518" y="21083"/>
                  <a:pt x="24318" y="20916"/>
                  <a:pt x="24085" y="20916"/>
                </a:cubicBezTo>
                <a:close/>
                <a:moveTo>
                  <a:pt x="26653" y="20916"/>
                </a:moveTo>
                <a:cubicBezTo>
                  <a:pt x="26420" y="20916"/>
                  <a:pt x="26253" y="21083"/>
                  <a:pt x="26253" y="21316"/>
                </a:cubicBezTo>
                <a:lnTo>
                  <a:pt x="26253" y="24985"/>
                </a:lnTo>
                <a:cubicBezTo>
                  <a:pt x="26253" y="25219"/>
                  <a:pt x="26420" y="25419"/>
                  <a:pt x="26653" y="25419"/>
                </a:cubicBezTo>
                <a:lnTo>
                  <a:pt x="30656" y="25419"/>
                </a:lnTo>
                <a:cubicBezTo>
                  <a:pt x="30889" y="25419"/>
                  <a:pt x="31056" y="25219"/>
                  <a:pt x="31056" y="24985"/>
                </a:cubicBezTo>
                <a:lnTo>
                  <a:pt x="31056" y="21316"/>
                </a:lnTo>
                <a:cubicBezTo>
                  <a:pt x="31056" y="21083"/>
                  <a:pt x="30889" y="20916"/>
                  <a:pt x="30656" y="20916"/>
                </a:cubicBezTo>
                <a:close/>
                <a:moveTo>
                  <a:pt x="33224" y="20916"/>
                </a:moveTo>
                <a:cubicBezTo>
                  <a:pt x="32991" y="20916"/>
                  <a:pt x="32791" y="21083"/>
                  <a:pt x="32791" y="21316"/>
                </a:cubicBezTo>
                <a:lnTo>
                  <a:pt x="32791" y="24985"/>
                </a:lnTo>
                <a:cubicBezTo>
                  <a:pt x="32791" y="25219"/>
                  <a:pt x="32991" y="25419"/>
                  <a:pt x="33224" y="25419"/>
                </a:cubicBezTo>
                <a:lnTo>
                  <a:pt x="37194" y="25419"/>
                </a:lnTo>
                <a:cubicBezTo>
                  <a:pt x="37427" y="25419"/>
                  <a:pt x="37628" y="25219"/>
                  <a:pt x="37628" y="24985"/>
                </a:cubicBezTo>
                <a:lnTo>
                  <a:pt x="37628" y="21316"/>
                </a:lnTo>
                <a:cubicBezTo>
                  <a:pt x="37628" y="21083"/>
                  <a:pt x="37427" y="20916"/>
                  <a:pt x="37194" y="20916"/>
                </a:cubicBezTo>
                <a:close/>
                <a:moveTo>
                  <a:pt x="39762" y="20916"/>
                </a:moveTo>
                <a:cubicBezTo>
                  <a:pt x="39529" y="20916"/>
                  <a:pt x="39329" y="21083"/>
                  <a:pt x="39329" y="21316"/>
                </a:cubicBezTo>
                <a:lnTo>
                  <a:pt x="39329" y="24985"/>
                </a:lnTo>
                <a:cubicBezTo>
                  <a:pt x="39362" y="25219"/>
                  <a:pt x="39529" y="25419"/>
                  <a:pt x="39762" y="25419"/>
                </a:cubicBezTo>
                <a:lnTo>
                  <a:pt x="43765" y="25419"/>
                </a:lnTo>
                <a:cubicBezTo>
                  <a:pt x="43999" y="25419"/>
                  <a:pt x="44166" y="25219"/>
                  <a:pt x="44166" y="24985"/>
                </a:cubicBezTo>
                <a:lnTo>
                  <a:pt x="44166" y="21316"/>
                </a:lnTo>
                <a:cubicBezTo>
                  <a:pt x="44166" y="21083"/>
                  <a:pt x="43999" y="20916"/>
                  <a:pt x="43765" y="20916"/>
                </a:cubicBezTo>
                <a:close/>
                <a:moveTo>
                  <a:pt x="46334" y="20916"/>
                </a:moveTo>
                <a:cubicBezTo>
                  <a:pt x="46100" y="20916"/>
                  <a:pt x="45900" y="21083"/>
                  <a:pt x="45900" y="21316"/>
                </a:cubicBezTo>
                <a:lnTo>
                  <a:pt x="45900" y="24985"/>
                </a:lnTo>
                <a:cubicBezTo>
                  <a:pt x="45900" y="25219"/>
                  <a:pt x="46100" y="25419"/>
                  <a:pt x="46334" y="25419"/>
                </a:cubicBezTo>
                <a:lnTo>
                  <a:pt x="50337" y="25419"/>
                </a:lnTo>
                <a:cubicBezTo>
                  <a:pt x="50537" y="25419"/>
                  <a:pt x="50737" y="25219"/>
                  <a:pt x="50737" y="24985"/>
                </a:cubicBezTo>
                <a:lnTo>
                  <a:pt x="50737" y="21316"/>
                </a:lnTo>
                <a:cubicBezTo>
                  <a:pt x="50737" y="21083"/>
                  <a:pt x="50537" y="20916"/>
                  <a:pt x="50337" y="20916"/>
                </a:cubicBezTo>
                <a:close/>
                <a:moveTo>
                  <a:pt x="52872" y="20916"/>
                </a:moveTo>
                <a:cubicBezTo>
                  <a:pt x="52638" y="20916"/>
                  <a:pt x="52471" y="21083"/>
                  <a:pt x="52471" y="21316"/>
                </a:cubicBezTo>
                <a:lnTo>
                  <a:pt x="52471" y="24985"/>
                </a:lnTo>
                <a:cubicBezTo>
                  <a:pt x="52471" y="25219"/>
                  <a:pt x="52638" y="25419"/>
                  <a:pt x="52872" y="25419"/>
                </a:cubicBezTo>
                <a:lnTo>
                  <a:pt x="56875" y="25419"/>
                </a:lnTo>
                <a:cubicBezTo>
                  <a:pt x="57108" y="25419"/>
                  <a:pt x="57308" y="25219"/>
                  <a:pt x="57308" y="24985"/>
                </a:cubicBezTo>
                <a:lnTo>
                  <a:pt x="57308" y="21316"/>
                </a:lnTo>
                <a:cubicBezTo>
                  <a:pt x="57308" y="21083"/>
                  <a:pt x="57108" y="20916"/>
                  <a:pt x="56875" y="20916"/>
                </a:cubicBezTo>
                <a:close/>
                <a:moveTo>
                  <a:pt x="59443" y="20916"/>
                </a:moveTo>
                <a:cubicBezTo>
                  <a:pt x="59210" y="20916"/>
                  <a:pt x="59009" y="21083"/>
                  <a:pt x="59009" y="21316"/>
                </a:cubicBezTo>
                <a:lnTo>
                  <a:pt x="59009" y="24985"/>
                </a:lnTo>
                <a:cubicBezTo>
                  <a:pt x="59009" y="25219"/>
                  <a:pt x="59210" y="25419"/>
                  <a:pt x="59443" y="25419"/>
                </a:cubicBezTo>
                <a:lnTo>
                  <a:pt x="63446" y="25419"/>
                </a:lnTo>
                <a:cubicBezTo>
                  <a:pt x="63646" y="25419"/>
                  <a:pt x="63846" y="25219"/>
                  <a:pt x="63846" y="24985"/>
                </a:cubicBezTo>
                <a:lnTo>
                  <a:pt x="63846" y="21316"/>
                </a:lnTo>
                <a:cubicBezTo>
                  <a:pt x="63846" y="21083"/>
                  <a:pt x="63646" y="20916"/>
                  <a:pt x="63446" y="20916"/>
                </a:cubicBezTo>
                <a:close/>
                <a:moveTo>
                  <a:pt x="65981" y="20916"/>
                </a:moveTo>
                <a:cubicBezTo>
                  <a:pt x="65748" y="20916"/>
                  <a:pt x="65581" y="21083"/>
                  <a:pt x="65581" y="21316"/>
                </a:cubicBezTo>
                <a:lnTo>
                  <a:pt x="65581" y="24985"/>
                </a:lnTo>
                <a:cubicBezTo>
                  <a:pt x="65581" y="25219"/>
                  <a:pt x="65748" y="25419"/>
                  <a:pt x="65981" y="25419"/>
                </a:cubicBezTo>
                <a:lnTo>
                  <a:pt x="69984" y="25419"/>
                </a:lnTo>
                <a:cubicBezTo>
                  <a:pt x="70217" y="25419"/>
                  <a:pt x="70418" y="25219"/>
                  <a:pt x="70418" y="24985"/>
                </a:cubicBezTo>
                <a:lnTo>
                  <a:pt x="70418" y="21316"/>
                </a:lnTo>
                <a:cubicBezTo>
                  <a:pt x="70418" y="21083"/>
                  <a:pt x="70217" y="20916"/>
                  <a:pt x="69984" y="20916"/>
                </a:cubicBezTo>
                <a:close/>
                <a:moveTo>
                  <a:pt x="72552" y="20916"/>
                </a:moveTo>
                <a:cubicBezTo>
                  <a:pt x="72319" y="20916"/>
                  <a:pt x="72119" y="21083"/>
                  <a:pt x="72119" y="21316"/>
                </a:cubicBezTo>
                <a:lnTo>
                  <a:pt x="72119" y="24985"/>
                </a:lnTo>
                <a:cubicBezTo>
                  <a:pt x="72119" y="25219"/>
                  <a:pt x="72319" y="25419"/>
                  <a:pt x="72552" y="25419"/>
                </a:cubicBezTo>
                <a:lnTo>
                  <a:pt x="76555" y="25419"/>
                </a:lnTo>
                <a:cubicBezTo>
                  <a:pt x="76789" y="25419"/>
                  <a:pt x="76956" y="25219"/>
                  <a:pt x="76956" y="24985"/>
                </a:cubicBezTo>
                <a:lnTo>
                  <a:pt x="76956" y="21316"/>
                </a:lnTo>
                <a:cubicBezTo>
                  <a:pt x="76956" y="21083"/>
                  <a:pt x="76789" y="20916"/>
                  <a:pt x="76555" y="20916"/>
                </a:cubicBezTo>
                <a:close/>
                <a:moveTo>
                  <a:pt x="434" y="26853"/>
                </a:moveTo>
                <a:cubicBezTo>
                  <a:pt x="201" y="26853"/>
                  <a:pt x="1" y="27020"/>
                  <a:pt x="1" y="27254"/>
                </a:cubicBezTo>
                <a:lnTo>
                  <a:pt x="1" y="30923"/>
                </a:lnTo>
                <a:cubicBezTo>
                  <a:pt x="1" y="31156"/>
                  <a:pt x="201" y="31357"/>
                  <a:pt x="434" y="31357"/>
                </a:cubicBezTo>
                <a:lnTo>
                  <a:pt x="4437" y="31357"/>
                </a:lnTo>
                <a:cubicBezTo>
                  <a:pt x="4671" y="31357"/>
                  <a:pt x="4837" y="31156"/>
                  <a:pt x="4837" y="30923"/>
                </a:cubicBezTo>
                <a:lnTo>
                  <a:pt x="4837" y="27254"/>
                </a:lnTo>
                <a:cubicBezTo>
                  <a:pt x="4837" y="27020"/>
                  <a:pt x="4671" y="26853"/>
                  <a:pt x="4437" y="26853"/>
                </a:cubicBezTo>
                <a:close/>
                <a:moveTo>
                  <a:pt x="6972" y="26853"/>
                </a:moveTo>
                <a:cubicBezTo>
                  <a:pt x="6739" y="26853"/>
                  <a:pt x="6572" y="27020"/>
                  <a:pt x="6572" y="27254"/>
                </a:cubicBezTo>
                <a:lnTo>
                  <a:pt x="6572" y="30923"/>
                </a:lnTo>
                <a:cubicBezTo>
                  <a:pt x="6572" y="31156"/>
                  <a:pt x="6739" y="31357"/>
                  <a:pt x="6972" y="31357"/>
                </a:cubicBezTo>
                <a:lnTo>
                  <a:pt x="10975" y="31357"/>
                </a:lnTo>
                <a:cubicBezTo>
                  <a:pt x="11209" y="31357"/>
                  <a:pt x="11409" y="31156"/>
                  <a:pt x="11409" y="30923"/>
                </a:cubicBezTo>
                <a:lnTo>
                  <a:pt x="11409" y="27254"/>
                </a:lnTo>
                <a:cubicBezTo>
                  <a:pt x="11409" y="27020"/>
                  <a:pt x="11209" y="26853"/>
                  <a:pt x="10975" y="26853"/>
                </a:cubicBezTo>
                <a:close/>
                <a:moveTo>
                  <a:pt x="13544" y="26853"/>
                </a:moveTo>
                <a:cubicBezTo>
                  <a:pt x="13310" y="26853"/>
                  <a:pt x="13110" y="27020"/>
                  <a:pt x="13110" y="27254"/>
                </a:cubicBezTo>
                <a:lnTo>
                  <a:pt x="13110" y="30923"/>
                </a:lnTo>
                <a:cubicBezTo>
                  <a:pt x="13110" y="31156"/>
                  <a:pt x="13310" y="31357"/>
                  <a:pt x="13544" y="31357"/>
                </a:cubicBezTo>
                <a:lnTo>
                  <a:pt x="17547" y="31357"/>
                </a:lnTo>
                <a:cubicBezTo>
                  <a:pt x="17780" y="31357"/>
                  <a:pt x="17947" y="31156"/>
                  <a:pt x="17947" y="30923"/>
                </a:cubicBezTo>
                <a:lnTo>
                  <a:pt x="17947" y="27254"/>
                </a:lnTo>
                <a:cubicBezTo>
                  <a:pt x="17947" y="27020"/>
                  <a:pt x="17780" y="26853"/>
                  <a:pt x="17547" y="26853"/>
                </a:cubicBezTo>
                <a:close/>
                <a:moveTo>
                  <a:pt x="20082" y="26853"/>
                </a:moveTo>
                <a:cubicBezTo>
                  <a:pt x="19882" y="26853"/>
                  <a:pt x="19681" y="27020"/>
                  <a:pt x="19681" y="27254"/>
                </a:cubicBezTo>
                <a:lnTo>
                  <a:pt x="19681" y="30923"/>
                </a:lnTo>
                <a:cubicBezTo>
                  <a:pt x="19681" y="31156"/>
                  <a:pt x="19882" y="31357"/>
                  <a:pt x="20082" y="31357"/>
                </a:cubicBezTo>
                <a:lnTo>
                  <a:pt x="24085" y="31357"/>
                </a:lnTo>
                <a:cubicBezTo>
                  <a:pt x="24318" y="31357"/>
                  <a:pt x="24518" y="31156"/>
                  <a:pt x="24518" y="30923"/>
                </a:cubicBezTo>
                <a:lnTo>
                  <a:pt x="24518" y="27254"/>
                </a:lnTo>
                <a:cubicBezTo>
                  <a:pt x="24518" y="27020"/>
                  <a:pt x="24318" y="26853"/>
                  <a:pt x="24085" y="26853"/>
                </a:cubicBezTo>
                <a:close/>
                <a:moveTo>
                  <a:pt x="26653" y="26853"/>
                </a:moveTo>
                <a:cubicBezTo>
                  <a:pt x="26420" y="26853"/>
                  <a:pt x="26253" y="27020"/>
                  <a:pt x="26253" y="27254"/>
                </a:cubicBezTo>
                <a:lnTo>
                  <a:pt x="26253" y="30923"/>
                </a:lnTo>
                <a:cubicBezTo>
                  <a:pt x="26253" y="31156"/>
                  <a:pt x="26420" y="31357"/>
                  <a:pt x="26653" y="31357"/>
                </a:cubicBezTo>
                <a:lnTo>
                  <a:pt x="56875" y="31357"/>
                </a:lnTo>
                <a:cubicBezTo>
                  <a:pt x="57108" y="31357"/>
                  <a:pt x="57308" y="31156"/>
                  <a:pt x="57308" y="30923"/>
                </a:cubicBezTo>
                <a:lnTo>
                  <a:pt x="57308" y="27254"/>
                </a:lnTo>
                <a:cubicBezTo>
                  <a:pt x="57308" y="27020"/>
                  <a:pt x="57108" y="26853"/>
                  <a:pt x="56875" y="26853"/>
                </a:cubicBezTo>
                <a:close/>
                <a:moveTo>
                  <a:pt x="59443" y="26853"/>
                </a:moveTo>
                <a:cubicBezTo>
                  <a:pt x="59210" y="26853"/>
                  <a:pt x="59009" y="27020"/>
                  <a:pt x="59009" y="27254"/>
                </a:cubicBezTo>
                <a:lnTo>
                  <a:pt x="59009" y="30923"/>
                </a:lnTo>
                <a:cubicBezTo>
                  <a:pt x="59009" y="31156"/>
                  <a:pt x="59210" y="31357"/>
                  <a:pt x="59443" y="31357"/>
                </a:cubicBezTo>
                <a:lnTo>
                  <a:pt x="63446" y="31357"/>
                </a:lnTo>
                <a:cubicBezTo>
                  <a:pt x="63646" y="31357"/>
                  <a:pt x="63846" y="31156"/>
                  <a:pt x="63846" y="30923"/>
                </a:cubicBezTo>
                <a:lnTo>
                  <a:pt x="63846" y="27254"/>
                </a:lnTo>
                <a:cubicBezTo>
                  <a:pt x="63846" y="27020"/>
                  <a:pt x="63646" y="26853"/>
                  <a:pt x="63446" y="26853"/>
                </a:cubicBezTo>
                <a:close/>
                <a:moveTo>
                  <a:pt x="65981" y="26853"/>
                </a:moveTo>
                <a:cubicBezTo>
                  <a:pt x="65748" y="26853"/>
                  <a:pt x="65581" y="27020"/>
                  <a:pt x="65581" y="27254"/>
                </a:cubicBezTo>
                <a:lnTo>
                  <a:pt x="65581" y="30923"/>
                </a:lnTo>
                <a:cubicBezTo>
                  <a:pt x="65581" y="31156"/>
                  <a:pt x="65748" y="31357"/>
                  <a:pt x="65981" y="31357"/>
                </a:cubicBezTo>
                <a:lnTo>
                  <a:pt x="69984" y="31357"/>
                </a:lnTo>
                <a:cubicBezTo>
                  <a:pt x="70217" y="31357"/>
                  <a:pt x="70418" y="31156"/>
                  <a:pt x="70418" y="30923"/>
                </a:cubicBezTo>
                <a:lnTo>
                  <a:pt x="70418" y="27254"/>
                </a:lnTo>
                <a:cubicBezTo>
                  <a:pt x="70418" y="27020"/>
                  <a:pt x="70217" y="26853"/>
                  <a:pt x="69984" y="26853"/>
                </a:cubicBezTo>
                <a:close/>
                <a:moveTo>
                  <a:pt x="72552" y="26853"/>
                </a:moveTo>
                <a:cubicBezTo>
                  <a:pt x="72319" y="26853"/>
                  <a:pt x="72119" y="27020"/>
                  <a:pt x="72119" y="27254"/>
                </a:cubicBezTo>
                <a:lnTo>
                  <a:pt x="72119" y="30923"/>
                </a:lnTo>
                <a:cubicBezTo>
                  <a:pt x="72119" y="31156"/>
                  <a:pt x="72319" y="31357"/>
                  <a:pt x="72552" y="31357"/>
                </a:cubicBezTo>
                <a:lnTo>
                  <a:pt x="76555" y="31357"/>
                </a:lnTo>
                <a:cubicBezTo>
                  <a:pt x="76789" y="31357"/>
                  <a:pt x="76956" y="31156"/>
                  <a:pt x="76956" y="30923"/>
                </a:cubicBezTo>
                <a:lnTo>
                  <a:pt x="76956" y="27254"/>
                </a:lnTo>
                <a:cubicBezTo>
                  <a:pt x="76956" y="27020"/>
                  <a:pt x="76789" y="26853"/>
                  <a:pt x="76555" y="2685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27"/>
          <p:cNvSpPr/>
          <p:nvPr/>
        </p:nvSpPr>
        <p:spPr>
          <a:xfrm>
            <a:off x="3395302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27"/>
          <p:cNvSpPr/>
          <p:nvPr/>
        </p:nvSpPr>
        <p:spPr>
          <a:xfrm>
            <a:off x="3395302" y="4578470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0"/>
                </a:moveTo>
                <a:cubicBezTo>
                  <a:pt x="201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27"/>
          <p:cNvSpPr/>
          <p:nvPr/>
        </p:nvSpPr>
        <p:spPr>
          <a:xfrm>
            <a:off x="3395302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27"/>
          <p:cNvSpPr/>
          <p:nvPr/>
        </p:nvSpPr>
        <p:spPr>
          <a:xfrm>
            <a:off x="3395302" y="4267109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0"/>
                </a:moveTo>
                <a:cubicBezTo>
                  <a:pt x="201" y="0"/>
                  <a:pt x="1" y="167"/>
                  <a:pt x="1" y="400"/>
                </a:cubicBezTo>
                <a:lnTo>
                  <a:pt x="1" y="500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p27"/>
          <p:cNvSpPr/>
          <p:nvPr/>
        </p:nvSpPr>
        <p:spPr>
          <a:xfrm>
            <a:off x="4598796" y="442277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27"/>
          <p:cNvSpPr/>
          <p:nvPr/>
        </p:nvSpPr>
        <p:spPr>
          <a:xfrm>
            <a:off x="4598796" y="4111415"/>
            <a:ext cx="126826" cy="13136"/>
          </a:xfrm>
          <a:custGeom>
            <a:avLst/>
            <a:gdLst/>
            <a:ahLst/>
            <a:cxnLst/>
            <a:rect l="l" t="t" r="r" b="b"/>
            <a:pathLst>
              <a:path w="4837" h="501" extrusionOk="0">
                <a:moveTo>
                  <a:pt x="434" y="1"/>
                </a:moveTo>
                <a:cubicBezTo>
                  <a:pt x="200" y="1"/>
                  <a:pt x="0" y="201"/>
                  <a:pt x="0" y="401"/>
                </a:cubicBezTo>
                <a:lnTo>
                  <a:pt x="0" y="501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27"/>
          <p:cNvSpPr/>
          <p:nvPr/>
        </p:nvSpPr>
        <p:spPr>
          <a:xfrm>
            <a:off x="4598796" y="4267109"/>
            <a:ext cx="126826" cy="12271"/>
          </a:xfrm>
          <a:custGeom>
            <a:avLst/>
            <a:gdLst/>
            <a:ahLst/>
            <a:cxnLst/>
            <a:rect l="l" t="t" r="r" b="b"/>
            <a:pathLst>
              <a:path w="4837" h="468" extrusionOk="0">
                <a:moveTo>
                  <a:pt x="434" y="0"/>
                </a:moveTo>
                <a:cubicBezTo>
                  <a:pt x="200" y="0"/>
                  <a:pt x="0" y="167"/>
                  <a:pt x="0" y="400"/>
                </a:cubicBezTo>
                <a:lnTo>
                  <a:pt x="0" y="467"/>
                </a:lnTo>
                <a:cubicBezTo>
                  <a:pt x="0" y="267"/>
                  <a:pt x="200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467"/>
                </a:cubicBezTo>
                <a:lnTo>
                  <a:pt x="4837" y="400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p27"/>
          <p:cNvSpPr/>
          <p:nvPr/>
        </p:nvSpPr>
        <p:spPr>
          <a:xfrm>
            <a:off x="5114804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168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27"/>
          <p:cNvSpPr/>
          <p:nvPr/>
        </p:nvSpPr>
        <p:spPr>
          <a:xfrm>
            <a:off x="4598796" y="3967966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27"/>
          <p:cNvSpPr/>
          <p:nvPr/>
        </p:nvSpPr>
        <p:spPr>
          <a:xfrm>
            <a:off x="4598796" y="3874387"/>
            <a:ext cx="126826" cy="13162"/>
          </a:xfrm>
          <a:custGeom>
            <a:avLst/>
            <a:gdLst/>
            <a:ahLst/>
            <a:cxnLst/>
            <a:rect l="l" t="t" r="r" b="b"/>
            <a:pathLst>
              <a:path w="4837" h="502" extrusionOk="0">
                <a:moveTo>
                  <a:pt x="434" y="1"/>
                </a:moveTo>
                <a:cubicBezTo>
                  <a:pt x="200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0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27"/>
          <p:cNvSpPr/>
          <p:nvPr/>
        </p:nvSpPr>
        <p:spPr>
          <a:xfrm>
            <a:off x="5114804" y="4578470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0"/>
                </a:moveTo>
                <a:cubicBezTo>
                  <a:pt x="168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27"/>
          <p:cNvSpPr/>
          <p:nvPr/>
        </p:nvSpPr>
        <p:spPr>
          <a:xfrm>
            <a:off x="4942513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27"/>
          <p:cNvSpPr/>
          <p:nvPr/>
        </p:nvSpPr>
        <p:spPr>
          <a:xfrm>
            <a:off x="4942513" y="4111415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1"/>
                </a:moveTo>
                <a:cubicBezTo>
                  <a:pt x="201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27"/>
          <p:cNvSpPr/>
          <p:nvPr/>
        </p:nvSpPr>
        <p:spPr>
          <a:xfrm>
            <a:off x="4942513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27"/>
          <p:cNvSpPr/>
          <p:nvPr/>
        </p:nvSpPr>
        <p:spPr>
          <a:xfrm>
            <a:off x="4942513" y="4267109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0"/>
                </a:moveTo>
                <a:cubicBezTo>
                  <a:pt x="201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27"/>
          <p:cNvSpPr/>
          <p:nvPr/>
        </p:nvSpPr>
        <p:spPr>
          <a:xfrm>
            <a:off x="4942513" y="4578470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0"/>
                </a:moveTo>
                <a:cubicBezTo>
                  <a:pt x="201" y="0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27"/>
          <p:cNvSpPr/>
          <p:nvPr/>
        </p:nvSpPr>
        <p:spPr>
          <a:xfrm>
            <a:off x="4942513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201" y="67"/>
                  <a:pt x="434" y="67"/>
                </a:cubicBezTo>
                <a:lnTo>
                  <a:pt x="4437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4" name="Google Shape;534;p27"/>
          <p:cNvSpPr/>
          <p:nvPr/>
        </p:nvSpPr>
        <p:spPr>
          <a:xfrm>
            <a:off x="5286229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201"/>
                  <a:pt x="1" y="434"/>
                </a:cubicBezTo>
                <a:lnTo>
                  <a:pt x="1" y="501"/>
                </a:lnTo>
                <a:cubicBezTo>
                  <a:pt x="1" y="268"/>
                  <a:pt x="201" y="101"/>
                  <a:pt x="434" y="101"/>
                </a:cubicBezTo>
                <a:lnTo>
                  <a:pt x="4437" y="101"/>
                </a:lnTo>
                <a:cubicBezTo>
                  <a:pt x="4671" y="101"/>
                  <a:pt x="4838" y="268"/>
                  <a:pt x="4838" y="501"/>
                </a:cubicBezTo>
                <a:lnTo>
                  <a:pt x="4838" y="434"/>
                </a:lnTo>
                <a:cubicBezTo>
                  <a:pt x="4838" y="201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27"/>
          <p:cNvSpPr/>
          <p:nvPr/>
        </p:nvSpPr>
        <p:spPr>
          <a:xfrm>
            <a:off x="5114804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168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27"/>
          <p:cNvSpPr/>
          <p:nvPr/>
        </p:nvSpPr>
        <p:spPr>
          <a:xfrm>
            <a:off x="4771087" y="387438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167" y="1"/>
                  <a:pt x="0" y="201"/>
                  <a:pt x="0" y="434"/>
                </a:cubicBezTo>
                <a:lnTo>
                  <a:pt x="0" y="501"/>
                </a:lnTo>
                <a:cubicBezTo>
                  <a:pt x="0" y="268"/>
                  <a:pt x="167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4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27"/>
          <p:cNvSpPr/>
          <p:nvPr/>
        </p:nvSpPr>
        <p:spPr>
          <a:xfrm>
            <a:off x="5114804" y="4111415"/>
            <a:ext cx="298279" cy="13136"/>
          </a:xfrm>
          <a:custGeom>
            <a:avLst/>
            <a:gdLst/>
            <a:ahLst/>
            <a:cxnLst/>
            <a:rect l="l" t="t" r="r" b="b"/>
            <a:pathLst>
              <a:path w="11376" h="501" extrusionOk="0">
                <a:moveTo>
                  <a:pt x="401" y="1"/>
                </a:moveTo>
                <a:cubicBezTo>
                  <a:pt x="168" y="1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168" y="67"/>
                  <a:pt x="401" y="67"/>
                </a:cubicBezTo>
                <a:lnTo>
                  <a:pt x="10975" y="67"/>
                </a:lnTo>
                <a:cubicBezTo>
                  <a:pt x="11209" y="67"/>
                  <a:pt x="11376" y="267"/>
                  <a:pt x="11376" y="501"/>
                </a:cubicBezTo>
                <a:lnTo>
                  <a:pt x="11376" y="401"/>
                </a:lnTo>
                <a:cubicBezTo>
                  <a:pt x="11376" y="167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27"/>
          <p:cNvSpPr/>
          <p:nvPr/>
        </p:nvSpPr>
        <p:spPr>
          <a:xfrm>
            <a:off x="5114804" y="3967966"/>
            <a:ext cx="298279" cy="13162"/>
          </a:xfrm>
          <a:custGeom>
            <a:avLst/>
            <a:gdLst/>
            <a:ahLst/>
            <a:cxnLst/>
            <a:rect l="l" t="t" r="r" b="b"/>
            <a:pathLst>
              <a:path w="11376" h="502" extrusionOk="0">
                <a:moveTo>
                  <a:pt x="401" y="1"/>
                </a:moveTo>
                <a:cubicBezTo>
                  <a:pt x="168" y="1"/>
                  <a:pt x="1" y="201"/>
                  <a:pt x="1" y="435"/>
                </a:cubicBezTo>
                <a:lnTo>
                  <a:pt x="1" y="501"/>
                </a:lnTo>
                <a:cubicBezTo>
                  <a:pt x="1" y="268"/>
                  <a:pt x="168" y="101"/>
                  <a:pt x="401" y="101"/>
                </a:cubicBezTo>
                <a:lnTo>
                  <a:pt x="10975" y="101"/>
                </a:lnTo>
                <a:cubicBezTo>
                  <a:pt x="11209" y="101"/>
                  <a:pt x="11376" y="268"/>
                  <a:pt x="11376" y="501"/>
                </a:cubicBezTo>
                <a:lnTo>
                  <a:pt x="11376" y="435"/>
                </a:lnTo>
                <a:cubicBezTo>
                  <a:pt x="11376" y="201"/>
                  <a:pt x="11209" y="1"/>
                  <a:pt x="10975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9" name="Google Shape;539;p27"/>
          <p:cNvSpPr/>
          <p:nvPr/>
        </p:nvSpPr>
        <p:spPr>
          <a:xfrm>
            <a:off x="5286229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34" y="1"/>
                </a:moveTo>
                <a:cubicBezTo>
                  <a:pt x="201" y="1"/>
                  <a:pt x="1" y="168"/>
                  <a:pt x="1" y="401"/>
                </a:cubicBezTo>
                <a:lnTo>
                  <a:pt x="1" y="501"/>
                </a:lnTo>
                <a:cubicBezTo>
                  <a:pt x="1" y="268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8"/>
                  <a:pt x="4838" y="501"/>
                </a:cubicBezTo>
                <a:lnTo>
                  <a:pt x="4838" y="401"/>
                </a:lnTo>
                <a:cubicBezTo>
                  <a:pt x="4838" y="168"/>
                  <a:pt x="4671" y="1"/>
                  <a:pt x="4437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27"/>
          <p:cNvSpPr/>
          <p:nvPr/>
        </p:nvSpPr>
        <p:spPr>
          <a:xfrm>
            <a:off x="5114804" y="4267109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0"/>
                </a:moveTo>
                <a:cubicBezTo>
                  <a:pt x="168" y="0"/>
                  <a:pt x="1" y="167"/>
                  <a:pt x="1" y="400"/>
                </a:cubicBezTo>
                <a:lnTo>
                  <a:pt x="1" y="500"/>
                </a:lnTo>
                <a:cubicBezTo>
                  <a:pt x="1" y="267"/>
                  <a:pt x="168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8" y="267"/>
                  <a:pt x="4838" y="500"/>
                </a:cubicBezTo>
                <a:lnTo>
                  <a:pt x="4838" y="400"/>
                </a:lnTo>
                <a:cubicBezTo>
                  <a:pt x="4838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27"/>
          <p:cNvSpPr/>
          <p:nvPr/>
        </p:nvSpPr>
        <p:spPr>
          <a:xfrm>
            <a:off x="5286229" y="4578470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34" y="0"/>
                </a:moveTo>
                <a:cubicBezTo>
                  <a:pt x="201" y="0"/>
                  <a:pt x="1" y="167"/>
                  <a:pt x="1" y="401"/>
                </a:cubicBezTo>
                <a:lnTo>
                  <a:pt x="1" y="501"/>
                </a:lnTo>
                <a:cubicBezTo>
                  <a:pt x="1" y="267"/>
                  <a:pt x="201" y="67"/>
                  <a:pt x="434" y="67"/>
                </a:cubicBezTo>
                <a:lnTo>
                  <a:pt x="4437" y="67"/>
                </a:lnTo>
                <a:cubicBezTo>
                  <a:pt x="4671" y="67"/>
                  <a:pt x="4838" y="267"/>
                  <a:pt x="4838" y="501"/>
                </a:cubicBezTo>
                <a:lnTo>
                  <a:pt x="4838" y="401"/>
                </a:lnTo>
                <a:cubicBezTo>
                  <a:pt x="4838" y="167"/>
                  <a:pt x="4671" y="0"/>
                  <a:pt x="4437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27"/>
          <p:cNvSpPr/>
          <p:nvPr/>
        </p:nvSpPr>
        <p:spPr>
          <a:xfrm>
            <a:off x="4771087" y="4267109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0"/>
                </a:moveTo>
                <a:cubicBezTo>
                  <a:pt x="167" y="0"/>
                  <a:pt x="0" y="167"/>
                  <a:pt x="0" y="400"/>
                </a:cubicBezTo>
                <a:lnTo>
                  <a:pt x="0" y="500"/>
                </a:lnTo>
                <a:cubicBezTo>
                  <a:pt x="0" y="267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0"/>
                </a:cubicBezTo>
                <a:lnTo>
                  <a:pt x="4837" y="400"/>
                </a:lnTo>
                <a:cubicBezTo>
                  <a:pt x="4837" y="167"/>
                  <a:pt x="4637" y="0"/>
                  <a:pt x="4404" y="0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27"/>
          <p:cNvSpPr/>
          <p:nvPr/>
        </p:nvSpPr>
        <p:spPr>
          <a:xfrm>
            <a:off x="4771087" y="4422777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167" y="1"/>
                  <a:pt x="0" y="168"/>
                  <a:pt x="0" y="401"/>
                </a:cubicBezTo>
                <a:lnTo>
                  <a:pt x="0" y="501"/>
                </a:lnTo>
                <a:cubicBezTo>
                  <a:pt x="0" y="268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8"/>
                  <a:pt x="4837" y="501"/>
                </a:cubicBezTo>
                <a:lnTo>
                  <a:pt x="4837" y="401"/>
                </a:lnTo>
                <a:cubicBezTo>
                  <a:pt x="4837" y="168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27"/>
          <p:cNvSpPr/>
          <p:nvPr/>
        </p:nvSpPr>
        <p:spPr>
          <a:xfrm>
            <a:off x="4771087" y="3967966"/>
            <a:ext cx="126852" cy="13162"/>
          </a:xfrm>
          <a:custGeom>
            <a:avLst/>
            <a:gdLst/>
            <a:ahLst/>
            <a:cxnLst/>
            <a:rect l="l" t="t" r="r" b="b"/>
            <a:pathLst>
              <a:path w="4838" h="502" extrusionOk="0">
                <a:moveTo>
                  <a:pt x="401" y="1"/>
                </a:moveTo>
                <a:cubicBezTo>
                  <a:pt x="167" y="1"/>
                  <a:pt x="0" y="201"/>
                  <a:pt x="0" y="435"/>
                </a:cubicBezTo>
                <a:lnTo>
                  <a:pt x="0" y="501"/>
                </a:lnTo>
                <a:cubicBezTo>
                  <a:pt x="0" y="268"/>
                  <a:pt x="167" y="101"/>
                  <a:pt x="401" y="101"/>
                </a:cubicBezTo>
                <a:lnTo>
                  <a:pt x="4404" y="101"/>
                </a:lnTo>
                <a:cubicBezTo>
                  <a:pt x="4637" y="101"/>
                  <a:pt x="4837" y="268"/>
                  <a:pt x="4837" y="501"/>
                </a:cubicBezTo>
                <a:lnTo>
                  <a:pt x="4837" y="435"/>
                </a:lnTo>
                <a:cubicBezTo>
                  <a:pt x="4837" y="201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5" name="Google Shape;545;p27"/>
          <p:cNvSpPr/>
          <p:nvPr/>
        </p:nvSpPr>
        <p:spPr>
          <a:xfrm>
            <a:off x="4771087" y="4111415"/>
            <a:ext cx="126852" cy="13136"/>
          </a:xfrm>
          <a:custGeom>
            <a:avLst/>
            <a:gdLst/>
            <a:ahLst/>
            <a:cxnLst/>
            <a:rect l="l" t="t" r="r" b="b"/>
            <a:pathLst>
              <a:path w="4838" h="501" extrusionOk="0">
                <a:moveTo>
                  <a:pt x="401" y="1"/>
                </a:moveTo>
                <a:cubicBezTo>
                  <a:pt x="167" y="1"/>
                  <a:pt x="0" y="167"/>
                  <a:pt x="0" y="401"/>
                </a:cubicBezTo>
                <a:lnTo>
                  <a:pt x="0" y="501"/>
                </a:lnTo>
                <a:cubicBezTo>
                  <a:pt x="0" y="267"/>
                  <a:pt x="167" y="67"/>
                  <a:pt x="401" y="67"/>
                </a:cubicBezTo>
                <a:lnTo>
                  <a:pt x="4404" y="67"/>
                </a:lnTo>
                <a:cubicBezTo>
                  <a:pt x="4637" y="67"/>
                  <a:pt x="4837" y="267"/>
                  <a:pt x="4837" y="501"/>
                </a:cubicBezTo>
                <a:lnTo>
                  <a:pt x="4837" y="401"/>
                </a:lnTo>
                <a:cubicBezTo>
                  <a:pt x="4837" y="167"/>
                  <a:pt x="4637" y="1"/>
                  <a:pt x="4404" y="1"/>
                </a:cubicBezTo>
                <a:close/>
              </a:path>
            </a:pathLst>
          </a:custGeom>
          <a:solidFill>
            <a:srgbClr val="00328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27"/>
          <p:cNvSpPr/>
          <p:nvPr/>
        </p:nvSpPr>
        <p:spPr>
          <a:xfrm>
            <a:off x="5441923" y="3679363"/>
            <a:ext cx="111986" cy="114581"/>
          </a:xfrm>
          <a:custGeom>
            <a:avLst/>
            <a:gdLst/>
            <a:ahLst/>
            <a:cxnLst/>
            <a:rect l="l" t="t" r="r" b="b"/>
            <a:pathLst>
              <a:path w="4271" h="4370" extrusionOk="0">
                <a:moveTo>
                  <a:pt x="2135" y="0"/>
                </a:moveTo>
                <a:cubicBezTo>
                  <a:pt x="968" y="0"/>
                  <a:pt x="0" y="967"/>
                  <a:pt x="0" y="2168"/>
                </a:cubicBezTo>
                <a:cubicBezTo>
                  <a:pt x="0" y="3403"/>
                  <a:pt x="968" y="4370"/>
                  <a:pt x="2135" y="4370"/>
                </a:cubicBezTo>
                <a:cubicBezTo>
                  <a:pt x="3336" y="4370"/>
                  <a:pt x="4270" y="3403"/>
                  <a:pt x="4270" y="2168"/>
                </a:cubicBezTo>
                <a:cubicBezTo>
                  <a:pt x="4270" y="967"/>
                  <a:pt x="3336" y="0"/>
                  <a:pt x="2135" y="0"/>
                </a:cubicBezTo>
                <a:close/>
              </a:path>
            </a:pathLst>
          </a:custGeom>
          <a:solidFill>
            <a:srgbClr val="E0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27"/>
          <p:cNvSpPr/>
          <p:nvPr/>
        </p:nvSpPr>
        <p:spPr>
          <a:xfrm>
            <a:off x="5441923" y="3679363"/>
            <a:ext cx="111986" cy="111959"/>
          </a:xfrm>
          <a:custGeom>
            <a:avLst/>
            <a:gdLst/>
            <a:ahLst/>
            <a:cxnLst/>
            <a:rect l="l" t="t" r="r" b="b"/>
            <a:pathLst>
              <a:path w="4271" h="4270" extrusionOk="0">
                <a:moveTo>
                  <a:pt x="2135" y="0"/>
                </a:moveTo>
                <a:cubicBezTo>
                  <a:pt x="968" y="0"/>
                  <a:pt x="0" y="934"/>
                  <a:pt x="0" y="2135"/>
                </a:cubicBezTo>
                <a:cubicBezTo>
                  <a:pt x="0" y="3302"/>
                  <a:pt x="968" y="4270"/>
                  <a:pt x="2135" y="4270"/>
                </a:cubicBezTo>
                <a:cubicBezTo>
                  <a:pt x="3336" y="4270"/>
                  <a:pt x="4270" y="3302"/>
                  <a:pt x="4270" y="2135"/>
                </a:cubicBezTo>
                <a:cubicBezTo>
                  <a:pt x="4270" y="934"/>
                  <a:pt x="3336" y="0"/>
                  <a:pt x="2135" y="0"/>
                </a:cubicBezTo>
                <a:close/>
              </a:path>
            </a:pathLst>
          </a:custGeom>
          <a:solidFill>
            <a:srgbClr val="B6BAD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27"/>
          <p:cNvSpPr/>
          <p:nvPr/>
        </p:nvSpPr>
        <p:spPr>
          <a:xfrm>
            <a:off x="5452411" y="3688986"/>
            <a:ext cx="91875" cy="92714"/>
          </a:xfrm>
          <a:custGeom>
            <a:avLst/>
            <a:gdLst/>
            <a:ahLst/>
            <a:cxnLst/>
            <a:rect l="l" t="t" r="r" b="b"/>
            <a:pathLst>
              <a:path w="3504" h="3536" extrusionOk="0">
                <a:moveTo>
                  <a:pt x="1735" y="0"/>
                </a:moveTo>
                <a:cubicBezTo>
                  <a:pt x="768" y="0"/>
                  <a:pt x="1" y="801"/>
                  <a:pt x="1" y="1768"/>
                </a:cubicBezTo>
                <a:cubicBezTo>
                  <a:pt x="1" y="2735"/>
                  <a:pt x="768" y="3536"/>
                  <a:pt x="1735" y="3536"/>
                </a:cubicBezTo>
                <a:cubicBezTo>
                  <a:pt x="2703" y="3536"/>
                  <a:pt x="3503" y="2735"/>
                  <a:pt x="3503" y="1768"/>
                </a:cubicBezTo>
                <a:cubicBezTo>
                  <a:pt x="3503" y="801"/>
                  <a:pt x="2703" y="0"/>
                  <a:pt x="1735" y="0"/>
                </a:cubicBezTo>
                <a:close/>
              </a:path>
            </a:pathLst>
          </a:custGeom>
          <a:solidFill>
            <a:srgbClr val="D0D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27"/>
          <p:cNvSpPr/>
          <p:nvPr/>
        </p:nvSpPr>
        <p:spPr>
          <a:xfrm>
            <a:off x="5452411" y="3734451"/>
            <a:ext cx="91875" cy="47248"/>
          </a:xfrm>
          <a:custGeom>
            <a:avLst/>
            <a:gdLst/>
            <a:ahLst/>
            <a:cxnLst/>
            <a:rect l="l" t="t" r="r" b="b"/>
            <a:pathLst>
              <a:path w="3504" h="1802" extrusionOk="0">
                <a:moveTo>
                  <a:pt x="1" y="1"/>
                </a:moveTo>
                <a:cubicBezTo>
                  <a:pt x="1" y="1"/>
                  <a:pt x="1" y="34"/>
                  <a:pt x="1" y="34"/>
                </a:cubicBezTo>
                <a:cubicBezTo>
                  <a:pt x="1" y="1001"/>
                  <a:pt x="768" y="1802"/>
                  <a:pt x="1735" y="1802"/>
                </a:cubicBezTo>
                <a:cubicBezTo>
                  <a:pt x="2703" y="1802"/>
                  <a:pt x="3503" y="1001"/>
                  <a:pt x="3503" y="34"/>
                </a:cubicBezTo>
                <a:cubicBezTo>
                  <a:pt x="3503" y="34"/>
                  <a:pt x="3503" y="34"/>
                  <a:pt x="3503" y="1"/>
                </a:cubicBezTo>
                <a:cubicBezTo>
                  <a:pt x="3503" y="968"/>
                  <a:pt x="2703" y="1735"/>
                  <a:pt x="1735" y="1735"/>
                </a:cubicBezTo>
                <a:cubicBezTo>
                  <a:pt x="768" y="1735"/>
                  <a:pt x="1" y="968"/>
                  <a:pt x="1" y="1"/>
                </a:cubicBezTo>
                <a:close/>
              </a:path>
            </a:pathLst>
          </a:custGeom>
          <a:solidFill>
            <a:srgbClr val="E0F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27"/>
          <p:cNvSpPr/>
          <p:nvPr/>
        </p:nvSpPr>
        <p:spPr>
          <a:xfrm>
            <a:off x="2925429" y="3608573"/>
            <a:ext cx="68916" cy="31575"/>
          </a:xfrm>
          <a:custGeom>
            <a:avLst/>
            <a:gdLst/>
            <a:ahLst/>
            <a:cxnLst/>
            <a:rect l="l" t="t" r="r" b="b"/>
            <a:pathLst>
              <a:path w="2259" h="1035" extrusionOk="0">
                <a:moveTo>
                  <a:pt x="125" y="899"/>
                </a:moveTo>
                <a:lnTo>
                  <a:pt x="125" y="899"/>
                </a:lnTo>
                <a:cubicBezTo>
                  <a:pt x="132" y="943"/>
                  <a:pt x="142" y="989"/>
                  <a:pt x="157" y="1035"/>
                </a:cubicBezTo>
                <a:cubicBezTo>
                  <a:pt x="157" y="1001"/>
                  <a:pt x="157" y="1001"/>
                  <a:pt x="157" y="1001"/>
                </a:cubicBezTo>
                <a:cubicBezTo>
                  <a:pt x="144" y="967"/>
                  <a:pt x="133" y="933"/>
                  <a:pt x="125" y="899"/>
                </a:cubicBezTo>
                <a:close/>
                <a:moveTo>
                  <a:pt x="891" y="1"/>
                </a:moveTo>
                <a:cubicBezTo>
                  <a:pt x="329" y="1"/>
                  <a:pt x="1" y="409"/>
                  <a:pt x="125" y="899"/>
                </a:cubicBezTo>
                <a:lnTo>
                  <a:pt x="125" y="899"/>
                </a:lnTo>
                <a:cubicBezTo>
                  <a:pt x="49" y="429"/>
                  <a:pt x="373" y="67"/>
                  <a:pt x="891" y="67"/>
                </a:cubicBezTo>
                <a:cubicBezTo>
                  <a:pt x="1491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58" y="1"/>
                  <a:pt x="891" y="1"/>
                </a:cubicBezTo>
                <a:close/>
              </a:path>
            </a:pathLst>
          </a:custGeom>
          <a:solidFill>
            <a:srgbClr val="FFFF4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27"/>
          <p:cNvSpPr/>
          <p:nvPr/>
        </p:nvSpPr>
        <p:spPr>
          <a:xfrm>
            <a:off x="3043487" y="3608573"/>
            <a:ext cx="68886" cy="31575"/>
          </a:xfrm>
          <a:custGeom>
            <a:avLst/>
            <a:gdLst/>
            <a:ahLst/>
            <a:cxnLst/>
            <a:rect l="l" t="t" r="r" b="b"/>
            <a:pathLst>
              <a:path w="2258" h="1035" extrusionOk="0">
                <a:moveTo>
                  <a:pt x="124" y="899"/>
                </a:moveTo>
                <a:cubicBezTo>
                  <a:pt x="131" y="943"/>
                  <a:pt x="142" y="989"/>
                  <a:pt x="156" y="1035"/>
                </a:cubicBezTo>
                <a:cubicBezTo>
                  <a:pt x="156" y="1001"/>
                  <a:pt x="156" y="1001"/>
                  <a:pt x="156" y="1001"/>
                </a:cubicBezTo>
                <a:cubicBezTo>
                  <a:pt x="143" y="967"/>
                  <a:pt x="133" y="933"/>
                  <a:pt x="124" y="899"/>
                </a:cubicBezTo>
                <a:close/>
                <a:moveTo>
                  <a:pt x="890" y="1"/>
                </a:moveTo>
                <a:cubicBezTo>
                  <a:pt x="328" y="1"/>
                  <a:pt x="0" y="409"/>
                  <a:pt x="124" y="899"/>
                </a:cubicBezTo>
                <a:lnTo>
                  <a:pt x="124" y="899"/>
                </a:lnTo>
                <a:cubicBezTo>
                  <a:pt x="49" y="429"/>
                  <a:pt x="372" y="67"/>
                  <a:pt x="890" y="67"/>
                </a:cubicBezTo>
                <a:cubicBezTo>
                  <a:pt x="1490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57" y="1"/>
                  <a:pt x="890" y="1"/>
                </a:cubicBezTo>
                <a:close/>
              </a:path>
            </a:pathLst>
          </a:custGeom>
          <a:solidFill>
            <a:srgbClr val="FF52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27"/>
          <p:cNvSpPr/>
          <p:nvPr/>
        </p:nvSpPr>
        <p:spPr>
          <a:xfrm>
            <a:off x="3161514" y="3608573"/>
            <a:ext cx="68916" cy="31575"/>
          </a:xfrm>
          <a:custGeom>
            <a:avLst/>
            <a:gdLst/>
            <a:ahLst/>
            <a:cxnLst/>
            <a:rect l="l" t="t" r="r" b="b"/>
            <a:pathLst>
              <a:path w="2259" h="1035" extrusionOk="0">
                <a:moveTo>
                  <a:pt x="124" y="899"/>
                </a:moveTo>
                <a:cubicBezTo>
                  <a:pt x="131" y="943"/>
                  <a:pt x="142" y="989"/>
                  <a:pt x="157" y="1035"/>
                </a:cubicBezTo>
                <a:cubicBezTo>
                  <a:pt x="157" y="1001"/>
                  <a:pt x="157" y="1001"/>
                  <a:pt x="157" y="1001"/>
                </a:cubicBezTo>
                <a:cubicBezTo>
                  <a:pt x="144" y="967"/>
                  <a:pt x="133" y="933"/>
                  <a:pt x="124" y="899"/>
                </a:cubicBezTo>
                <a:close/>
                <a:moveTo>
                  <a:pt x="890" y="1"/>
                </a:moveTo>
                <a:cubicBezTo>
                  <a:pt x="329" y="1"/>
                  <a:pt x="1" y="409"/>
                  <a:pt x="124" y="899"/>
                </a:cubicBezTo>
                <a:lnTo>
                  <a:pt x="124" y="899"/>
                </a:lnTo>
                <a:cubicBezTo>
                  <a:pt x="49" y="429"/>
                  <a:pt x="372" y="67"/>
                  <a:pt x="890" y="67"/>
                </a:cubicBezTo>
                <a:cubicBezTo>
                  <a:pt x="1491" y="67"/>
                  <a:pt x="2091" y="501"/>
                  <a:pt x="2258" y="1035"/>
                </a:cubicBezTo>
                <a:cubicBezTo>
                  <a:pt x="2258" y="1001"/>
                  <a:pt x="2258" y="1001"/>
                  <a:pt x="2258" y="1001"/>
                </a:cubicBezTo>
                <a:cubicBezTo>
                  <a:pt x="2091" y="468"/>
                  <a:pt x="1491" y="1"/>
                  <a:pt x="890" y="1"/>
                </a:cubicBezTo>
                <a:close/>
              </a:path>
            </a:pathLst>
          </a:custGeom>
          <a:solidFill>
            <a:srgbClr val="45FF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27"/>
          <p:cNvSpPr/>
          <p:nvPr/>
        </p:nvSpPr>
        <p:spPr>
          <a:xfrm>
            <a:off x="4437858" y="3234175"/>
            <a:ext cx="26" cy="52492"/>
          </a:xfrm>
          <a:custGeom>
            <a:avLst/>
            <a:gdLst/>
            <a:ahLst/>
            <a:cxnLst/>
            <a:rect l="l" t="t" r="r" b="b"/>
            <a:pathLst>
              <a:path w="1" h="2002" extrusionOk="0">
                <a:moveTo>
                  <a:pt x="0" y="2002"/>
                </a:moveTo>
                <a:lnTo>
                  <a:pt x="0" y="0"/>
                </a:lnTo>
              </a:path>
            </a:pathLst>
          </a:custGeom>
          <a:solidFill>
            <a:srgbClr val="1FFF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27"/>
          <p:cNvSpPr/>
          <p:nvPr/>
        </p:nvSpPr>
        <p:spPr>
          <a:xfrm>
            <a:off x="5086827" y="3241447"/>
            <a:ext cx="107607" cy="32408"/>
          </a:xfrm>
          <a:custGeom>
            <a:avLst/>
            <a:gdLst/>
            <a:ahLst/>
            <a:cxnLst/>
            <a:rect l="l" t="t" r="r" b="b"/>
            <a:pathLst>
              <a:path w="4104" h="1236" extrusionOk="0">
                <a:moveTo>
                  <a:pt x="634" y="1"/>
                </a:moveTo>
                <a:cubicBezTo>
                  <a:pt x="301" y="1"/>
                  <a:pt x="0" y="268"/>
                  <a:pt x="0" y="601"/>
                </a:cubicBezTo>
                <a:cubicBezTo>
                  <a:pt x="0" y="968"/>
                  <a:pt x="301" y="1235"/>
                  <a:pt x="634" y="1235"/>
                </a:cubicBezTo>
                <a:lnTo>
                  <a:pt x="3470" y="1235"/>
                </a:lnTo>
                <a:cubicBezTo>
                  <a:pt x="3803" y="1235"/>
                  <a:pt x="4103" y="968"/>
                  <a:pt x="4103" y="601"/>
                </a:cubicBezTo>
                <a:cubicBezTo>
                  <a:pt x="4103" y="268"/>
                  <a:pt x="3803" y="1"/>
                  <a:pt x="3470" y="1"/>
                </a:cubicBezTo>
                <a:close/>
              </a:path>
            </a:pathLst>
          </a:custGeom>
          <a:solidFill>
            <a:srgbClr val="FF3E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p27"/>
          <p:cNvSpPr/>
          <p:nvPr/>
        </p:nvSpPr>
        <p:spPr>
          <a:xfrm>
            <a:off x="5214518" y="3241447"/>
            <a:ext cx="107607" cy="32408"/>
          </a:xfrm>
          <a:custGeom>
            <a:avLst/>
            <a:gdLst/>
            <a:ahLst/>
            <a:cxnLst/>
            <a:rect l="l" t="t" r="r" b="b"/>
            <a:pathLst>
              <a:path w="4104" h="1236" extrusionOk="0">
                <a:moveTo>
                  <a:pt x="634" y="1"/>
                </a:moveTo>
                <a:cubicBezTo>
                  <a:pt x="301" y="1"/>
                  <a:pt x="1" y="268"/>
                  <a:pt x="1" y="601"/>
                </a:cubicBezTo>
                <a:cubicBezTo>
                  <a:pt x="1" y="968"/>
                  <a:pt x="301" y="1235"/>
                  <a:pt x="634" y="1235"/>
                </a:cubicBezTo>
                <a:lnTo>
                  <a:pt x="3470" y="1235"/>
                </a:lnTo>
                <a:cubicBezTo>
                  <a:pt x="3803" y="1235"/>
                  <a:pt x="4103" y="968"/>
                  <a:pt x="4103" y="601"/>
                </a:cubicBezTo>
                <a:cubicBezTo>
                  <a:pt x="4103" y="268"/>
                  <a:pt x="3803" y="1"/>
                  <a:pt x="3470" y="1"/>
                </a:cubicBezTo>
                <a:close/>
              </a:path>
            </a:pathLst>
          </a:custGeom>
          <a:solidFill>
            <a:srgbClr val="FF3E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27"/>
          <p:cNvSpPr/>
          <p:nvPr/>
        </p:nvSpPr>
        <p:spPr>
          <a:xfrm>
            <a:off x="4925889" y="3430362"/>
            <a:ext cx="697111" cy="32408"/>
          </a:xfrm>
          <a:custGeom>
            <a:avLst/>
            <a:gdLst/>
            <a:ahLst/>
            <a:cxnLst/>
            <a:rect l="l" t="t" r="r" b="b"/>
            <a:pathLst>
              <a:path w="26587" h="1236" extrusionOk="0">
                <a:moveTo>
                  <a:pt x="634" y="1"/>
                </a:moveTo>
                <a:cubicBezTo>
                  <a:pt x="301" y="1"/>
                  <a:pt x="1" y="268"/>
                  <a:pt x="1" y="601"/>
                </a:cubicBezTo>
                <a:cubicBezTo>
                  <a:pt x="1" y="968"/>
                  <a:pt x="301" y="1235"/>
                  <a:pt x="634" y="1235"/>
                </a:cubicBezTo>
                <a:lnTo>
                  <a:pt x="25953" y="1235"/>
                </a:lnTo>
                <a:cubicBezTo>
                  <a:pt x="26286" y="1235"/>
                  <a:pt x="26586" y="968"/>
                  <a:pt x="26586" y="601"/>
                </a:cubicBezTo>
                <a:cubicBezTo>
                  <a:pt x="26586" y="268"/>
                  <a:pt x="26286" y="1"/>
                  <a:pt x="25953" y="1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7" name="Google Shape;557;p27"/>
          <p:cNvSpPr/>
          <p:nvPr/>
        </p:nvSpPr>
        <p:spPr>
          <a:xfrm>
            <a:off x="5449789" y="3496856"/>
            <a:ext cx="136475" cy="33247"/>
          </a:xfrm>
          <a:custGeom>
            <a:avLst/>
            <a:gdLst/>
            <a:ahLst/>
            <a:cxnLst/>
            <a:rect l="l" t="t" r="r" b="b"/>
            <a:pathLst>
              <a:path w="5205" h="1268" extrusionOk="0">
                <a:moveTo>
                  <a:pt x="634" y="0"/>
                </a:moveTo>
                <a:cubicBezTo>
                  <a:pt x="267" y="0"/>
                  <a:pt x="1" y="300"/>
                  <a:pt x="1" y="634"/>
                </a:cubicBezTo>
                <a:cubicBezTo>
                  <a:pt x="1" y="1001"/>
                  <a:pt x="267" y="1268"/>
                  <a:pt x="634" y="1268"/>
                </a:cubicBezTo>
                <a:lnTo>
                  <a:pt x="4571" y="1268"/>
                </a:lnTo>
                <a:cubicBezTo>
                  <a:pt x="4937" y="1268"/>
                  <a:pt x="5204" y="1001"/>
                  <a:pt x="5204" y="634"/>
                </a:cubicBezTo>
                <a:cubicBezTo>
                  <a:pt x="5204" y="300"/>
                  <a:pt x="4937" y="0"/>
                  <a:pt x="4571" y="0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27"/>
          <p:cNvSpPr/>
          <p:nvPr/>
        </p:nvSpPr>
        <p:spPr>
          <a:xfrm>
            <a:off x="5306366" y="3496856"/>
            <a:ext cx="123339" cy="33247"/>
          </a:xfrm>
          <a:custGeom>
            <a:avLst/>
            <a:gdLst/>
            <a:ahLst/>
            <a:cxnLst/>
            <a:rect l="l" t="t" r="r" b="b"/>
            <a:pathLst>
              <a:path w="4704" h="1268" extrusionOk="0">
                <a:moveTo>
                  <a:pt x="634" y="0"/>
                </a:moveTo>
                <a:cubicBezTo>
                  <a:pt x="300" y="0"/>
                  <a:pt x="0" y="300"/>
                  <a:pt x="0" y="634"/>
                </a:cubicBezTo>
                <a:cubicBezTo>
                  <a:pt x="0" y="1001"/>
                  <a:pt x="300" y="1268"/>
                  <a:pt x="634" y="1268"/>
                </a:cubicBezTo>
                <a:lnTo>
                  <a:pt x="4070" y="1268"/>
                </a:lnTo>
                <a:cubicBezTo>
                  <a:pt x="4437" y="1268"/>
                  <a:pt x="4703" y="1001"/>
                  <a:pt x="4703" y="634"/>
                </a:cubicBezTo>
                <a:cubicBezTo>
                  <a:pt x="4703" y="300"/>
                  <a:pt x="4403" y="0"/>
                  <a:pt x="4070" y="0"/>
                </a:cubicBezTo>
                <a:close/>
              </a:path>
            </a:pathLst>
          </a:custGeom>
          <a:solidFill>
            <a:srgbClr val="FFC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9" name="Google Shape;559;p27"/>
          <p:cNvSpPr/>
          <p:nvPr/>
        </p:nvSpPr>
        <p:spPr>
          <a:xfrm>
            <a:off x="5196164" y="3029800"/>
            <a:ext cx="649863" cy="545796"/>
          </a:xfrm>
          <a:custGeom>
            <a:avLst/>
            <a:gdLst/>
            <a:ahLst/>
            <a:cxnLst/>
            <a:rect l="l" t="t" r="r" b="b"/>
            <a:pathLst>
              <a:path w="24785" h="20816" extrusionOk="0">
                <a:moveTo>
                  <a:pt x="20815" y="0"/>
                </a:moveTo>
                <a:lnTo>
                  <a:pt x="0" y="20815"/>
                </a:lnTo>
                <a:lnTo>
                  <a:pt x="4303" y="20815"/>
                </a:lnTo>
                <a:lnTo>
                  <a:pt x="24584" y="534"/>
                </a:lnTo>
                <a:lnTo>
                  <a:pt x="24784" y="0"/>
                </a:lnTo>
                <a:close/>
              </a:path>
            </a:pathLst>
          </a:custGeom>
          <a:solidFill>
            <a:srgbClr val="E1F1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27"/>
          <p:cNvSpPr/>
          <p:nvPr/>
        </p:nvSpPr>
        <p:spPr>
          <a:xfrm>
            <a:off x="2271807" y="1931479"/>
            <a:ext cx="2624530" cy="1703569"/>
          </a:xfrm>
          <a:custGeom>
            <a:avLst/>
            <a:gdLst/>
            <a:ahLst/>
            <a:cxnLst/>
            <a:rect l="l" t="t" r="r" b="b"/>
            <a:pathLst>
              <a:path w="86029" h="55841" extrusionOk="0">
                <a:moveTo>
                  <a:pt x="2102" y="1"/>
                </a:moveTo>
                <a:cubicBezTo>
                  <a:pt x="935" y="1"/>
                  <a:pt x="1" y="935"/>
                  <a:pt x="1" y="2102"/>
                </a:cubicBezTo>
                <a:lnTo>
                  <a:pt x="1" y="53739"/>
                </a:lnTo>
                <a:cubicBezTo>
                  <a:pt x="1" y="54907"/>
                  <a:pt x="935" y="55841"/>
                  <a:pt x="2102" y="55841"/>
                </a:cubicBezTo>
                <a:lnTo>
                  <a:pt x="83894" y="55841"/>
                </a:lnTo>
                <a:cubicBezTo>
                  <a:pt x="85062" y="55841"/>
                  <a:pt x="86029" y="54907"/>
                  <a:pt x="86029" y="53739"/>
                </a:cubicBezTo>
                <a:lnTo>
                  <a:pt x="86029" y="2102"/>
                </a:lnTo>
                <a:cubicBezTo>
                  <a:pt x="86029" y="935"/>
                  <a:pt x="85062" y="1"/>
                  <a:pt x="83894" y="1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27"/>
          <p:cNvSpPr/>
          <p:nvPr/>
        </p:nvSpPr>
        <p:spPr>
          <a:xfrm>
            <a:off x="2188538" y="1890151"/>
            <a:ext cx="2624530" cy="274812"/>
          </a:xfrm>
          <a:custGeom>
            <a:avLst/>
            <a:gdLst/>
            <a:ahLst/>
            <a:cxnLst/>
            <a:rect l="l" t="t" r="r" b="b"/>
            <a:pathLst>
              <a:path w="86029" h="9008" extrusionOk="0">
                <a:moveTo>
                  <a:pt x="2436" y="1"/>
                </a:moveTo>
                <a:cubicBezTo>
                  <a:pt x="1102" y="1"/>
                  <a:pt x="1" y="1068"/>
                  <a:pt x="1" y="2436"/>
                </a:cubicBezTo>
                <a:lnTo>
                  <a:pt x="1" y="9007"/>
                </a:lnTo>
                <a:lnTo>
                  <a:pt x="86029" y="9007"/>
                </a:lnTo>
                <a:lnTo>
                  <a:pt x="86029" y="2436"/>
                </a:lnTo>
                <a:cubicBezTo>
                  <a:pt x="86029" y="1102"/>
                  <a:pt x="84928" y="1"/>
                  <a:pt x="83594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p27"/>
          <p:cNvSpPr/>
          <p:nvPr/>
        </p:nvSpPr>
        <p:spPr>
          <a:xfrm>
            <a:off x="2377662" y="2288672"/>
            <a:ext cx="2417933" cy="1256817"/>
          </a:xfrm>
          <a:custGeom>
            <a:avLst/>
            <a:gdLst/>
            <a:ahLst/>
            <a:cxnLst/>
            <a:rect l="l" t="t" r="r" b="b"/>
            <a:pathLst>
              <a:path w="79257" h="41197" extrusionOk="0">
                <a:moveTo>
                  <a:pt x="77522" y="41196"/>
                </a:moveTo>
                <a:lnTo>
                  <a:pt x="1735" y="41196"/>
                </a:lnTo>
                <a:cubicBezTo>
                  <a:pt x="767" y="41196"/>
                  <a:pt x="0" y="40429"/>
                  <a:pt x="0" y="39462"/>
                </a:cubicBezTo>
                <a:lnTo>
                  <a:pt x="0" y="1735"/>
                </a:lnTo>
                <a:cubicBezTo>
                  <a:pt x="0" y="768"/>
                  <a:pt x="767" y="0"/>
                  <a:pt x="1735" y="0"/>
                </a:cubicBezTo>
                <a:lnTo>
                  <a:pt x="77522" y="0"/>
                </a:lnTo>
                <a:cubicBezTo>
                  <a:pt x="78489" y="0"/>
                  <a:pt x="79257" y="768"/>
                  <a:pt x="79257" y="1735"/>
                </a:cubicBezTo>
                <a:lnTo>
                  <a:pt x="79257" y="39462"/>
                </a:lnTo>
                <a:cubicBezTo>
                  <a:pt x="79257" y="40429"/>
                  <a:pt x="78489" y="41196"/>
                  <a:pt x="77522" y="41196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27"/>
          <p:cNvSpPr/>
          <p:nvPr/>
        </p:nvSpPr>
        <p:spPr>
          <a:xfrm>
            <a:off x="2447856" y="2361947"/>
            <a:ext cx="57019" cy="116020"/>
          </a:xfrm>
          <a:custGeom>
            <a:avLst/>
            <a:gdLst/>
            <a:ahLst/>
            <a:cxnLst/>
            <a:rect l="l" t="t" r="r" b="b"/>
            <a:pathLst>
              <a:path w="1869" h="3803" fill="none" extrusionOk="0">
                <a:moveTo>
                  <a:pt x="1869" y="0"/>
                </a:moveTo>
                <a:lnTo>
                  <a:pt x="1" y="1901"/>
                </a:lnTo>
                <a:lnTo>
                  <a:pt x="1869" y="3803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4" name="Google Shape;564;p27"/>
          <p:cNvSpPr/>
          <p:nvPr/>
        </p:nvSpPr>
        <p:spPr>
          <a:xfrm>
            <a:off x="2650354" y="2384432"/>
            <a:ext cx="58056" cy="116020"/>
          </a:xfrm>
          <a:custGeom>
            <a:avLst/>
            <a:gdLst/>
            <a:ahLst/>
            <a:cxnLst/>
            <a:rect l="l" t="t" r="r" b="b"/>
            <a:pathLst>
              <a:path w="1903" h="3803" fill="none" extrusionOk="0">
                <a:moveTo>
                  <a:pt x="1" y="0"/>
                </a:moveTo>
                <a:lnTo>
                  <a:pt x="1902" y="1901"/>
                </a:lnTo>
                <a:lnTo>
                  <a:pt x="1" y="3803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27"/>
          <p:cNvSpPr/>
          <p:nvPr/>
        </p:nvSpPr>
        <p:spPr>
          <a:xfrm>
            <a:off x="2553681" y="2361947"/>
            <a:ext cx="45822" cy="126210"/>
          </a:xfrm>
          <a:custGeom>
            <a:avLst/>
            <a:gdLst/>
            <a:ahLst/>
            <a:cxnLst/>
            <a:rect l="l" t="t" r="r" b="b"/>
            <a:pathLst>
              <a:path w="1502" h="4137" fill="none" extrusionOk="0">
                <a:moveTo>
                  <a:pt x="1" y="4136"/>
                </a:moveTo>
                <a:lnTo>
                  <a:pt x="1502" y="0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27"/>
          <p:cNvSpPr/>
          <p:nvPr/>
        </p:nvSpPr>
        <p:spPr>
          <a:xfrm>
            <a:off x="2753129" y="2495321"/>
            <a:ext cx="32613" cy="32613"/>
          </a:xfrm>
          <a:custGeom>
            <a:avLst/>
            <a:gdLst/>
            <a:ahLst/>
            <a:cxnLst/>
            <a:rect l="l" t="t" r="r" b="b"/>
            <a:pathLst>
              <a:path w="1069" h="1069" extrusionOk="0">
                <a:moveTo>
                  <a:pt x="535" y="1"/>
                </a:moveTo>
                <a:cubicBezTo>
                  <a:pt x="234" y="1"/>
                  <a:pt x="1" y="234"/>
                  <a:pt x="1" y="535"/>
                </a:cubicBezTo>
                <a:cubicBezTo>
                  <a:pt x="1" y="802"/>
                  <a:pt x="234" y="1068"/>
                  <a:pt x="535" y="1068"/>
                </a:cubicBezTo>
                <a:cubicBezTo>
                  <a:pt x="835" y="1068"/>
                  <a:pt x="1068" y="802"/>
                  <a:pt x="1068" y="535"/>
                </a:cubicBezTo>
                <a:cubicBezTo>
                  <a:pt x="1068" y="234"/>
                  <a:pt x="835" y="1"/>
                  <a:pt x="535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7" name="Google Shape;567;p27"/>
          <p:cNvSpPr/>
          <p:nvPr/>
        </p:nvSpPr>
        <p:spPr>
          <a:xfrm>
            <a:off x="2800966" y="2495321"/>
            <a:ext cx="32582" cy="32613"/>
          </a:xfrm>
          <a:custGeom>
            <a:avLst/>
            <a:gdLst/>
            <a:ahLst/>
            <a:cxnLst/>
            <a:rect l="l" t="t" r="r" b="b"/>
            <a:pathLst>
              <a:path w="1068" h="1069" extrusionOk="0">
                <a:moveTo>
                  <a:pt x="534" y="1"/>
                </a:moveTo>
                <a:cubicBezTo>
                  <a:pt x="267" y="1"/>
                  <a:pt x="0" y="234"/>
                  <a:pt x="0" y="535"/>
                </a:cubicBezTo>
                <a:cubicBezTo>
                  <a:pt x="0" y="802"/>
                  <a:pt x="267" y="1068"/>
                  <a:pt x="534" y="1068"/>
                </a:cubicBezTo>
                <a:cubicBezTo>
                  <a:pt x="834" y="1068"/>
                  <a:pt x="1068" y="802"/>
                  <a:pt x="1068" y="535"/>
                </a:cubicBezTo>
                <a:cubicBezTo>
                  <a:pt x="1068" y="234"/>
                  <a:pt x="834" y="1"/>
                  <a:pt x="534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p27"/>
          <p:cNvSpPr/>
          <p:nvPr/>
        </p:nvSpPr>
        <p:spPr>
          <a:xfrm>
            <a:off x="2869146" y="2495321"/>
            <a:ext cx="32582" cy="32613"/>
          </a:xfrm>
          <a:custGeom>
            <a:avLst/>
            <a:gdLst/>
            <a:ahLst/>
            <a:cxnLst/>
            <a:rect l="l" t="t" r="r" b="b"/>
            <a:pathLst>
              <a:path w="1068" h="1069" extrusionOk="0">
                <a:moveTo>
                  <a:pt x="534" y="1"/>
                </a:moveTo>
                <a:cubicBezTo>
                  <a:pt x="234" y="1"/>
                  <a:pt x="0" y="234"/>
                  <a:pt x="0" y="535"/>
                </a:cubicBezTo>
                <a:cubicBezTo>
                  <a:pt x="0" y="802"/>
                  <a:pt x="234" y="1068"/>
                  <a:pt x="534" y="1068"/>
                </a:cubicBezTo>
                <a:cubicBezTo>
                  <a:pt x="834" y="1068"/>
                  <a:pt x="1068" y="802"/>
                  <a:pt x="1068" y="535"/>
                </a:cubicBezTo>
                <a:cubicBezTo>
                  <a:pt x="1068" y="234"/>
                  <a:pt x="834" y="1"/>
                  <a:pt x="534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27"/>
          <p:cNvSpPr/>
          <p:nvPr/>
        </p:nvSpPr>
        <p:spPr>
          <a:xfrm>
            <a:off x="2476349" y="2606147"/>
            <a:ext cx="1737158" cy="31"/>
          </a:xfrm>
          <a:custGeom>
            <a:avLst/>
            <a:gdLst/>
            <a:ahLst/>
            <a:cxnLst/>
            <a:rect l="l" t="t" r="r" b="b"/>
            <a:pathLst>
              <a:path w="56942" h="1" fill="none" extrusionOk="0">
                <a:moveTo>
                  <a:pt x="1" y="1"/>
                </a:moveTo>
                <a:lnTo>
                  <a:pt x="56941" y="1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27"/>
          <p:cNvSpPr/>
          <p:nvPr/>
        </p:nvSpPr>
        <p:spPr>
          <a:xfrm>
            <a:off x="4318202" y="2628632"/>
            <a:ext cx="134355" cy="31"/>
          </a:xfrm>
          <a:custGeom>
            <a:avLst/>
            <a:gdLst/>
            <a:ahLst/>
            <a:cxnLst/>
            <a:rect l="l" t="t" r="r" b="b"/>
            <a:pathLst>
              <a:path w="4404" h="1" fill="none" extrusionOk="0">
                <a:moveTo>
                  <a:pt x="0" y="1"/>
                </a:moveTo>
                <a:lnTo>
                  <a:pt x="4403" y="1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27"/>
          <p:cNvSpPr/>
          <p:nvPr/>
        </p:nvSpPr>
        <p:spPr>
          <a:xfrm>
            <a:off x="4526802" y="2628632"/>
            <a:ext cx="170995" cy="31"/>
          </a:xfrm>
          <a:custGeom>
            <a:avLst/>
            <a:gdLst/>
            <a:ahLst/>
            <a:cxnLst/>
            <a:rect l="l" t="t" r="r" b="b"/>
            <a:pathLst>
              <a:path w="5605" h="1" fill="none" extrusionOk="0">
                <a:moveTo>
                  <a:pt x="0" y="1"/>
                </a:moveTo>
                <a:lnTo>
                  <a:pt x="5604" y="1"/>
                </a:lnTo>
              </a:path>
            </a:pathLst>
          </a:custGeom>
          <a:noFill/>
          <a:ln w="20850" cap="rnd" cmpd="sng">
            <a:solidFill>
              <a:srgbClr val="12D7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27"/>
          <p:cNvSpPr/>
          <p:nvPr/>
        </p:nvSpPr>
        <p:spPr>
          <a:xfrm>
            <a:off x="2476349" y="2742508"/>
            <a:ext cx="1086891" cy="31"/>
          </a:xfrm>
          <a:custGeom>
            <a:avLst/>
            <a:gdLst/>
            <a:ahLst/>
            <a:cxnLst/>
            <a:rect l="l" t="t" r="r" b="b"/>
            <a:pathLst>
              <a:path w="35627" h="1" fill="none" extrusionOk="0">
                <a:moveTo>
                  <a:pt x="1" y="1"/>
                </a:moveTo>
                <a:lnTo>
                  <a:pt x="35626" y="1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27"/>
          <p:cNvSpPr/>
          <p:nvPr/>
        </p:nvSpPr>
        <p:spPr>
          <a:xfrm>
            <a:off x="3723917" y="2764993"/>
            <a:ext cx="195431" cy="31"/>
          </a:xfrm>
          <a:custGeom>
            <a:avLst/>
            <a:gdLst/>
            <a:ahLst/>
            <a:cxnLst/>
            <a:rect l="l" t="t" r="r" b="b"/>
            <a:pathLst>
              <a:path w="6406" h="1" fill="none" extrusionOk="0">
                <a:moveTo>
                  <a:pt x="1" y="1"/>
                </a:moveTo>
                <a:lnTo>
                  <a:pt x="6405" y="1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27"/>
          <p:cNvSpPr/>
          <p:nvPr/>
        </p:nvSpPr>
        <p:spPr>
          <a:xfrm>
            <a:off x="3382122" y="2843363"/>
            <a:ext cx="529214" cy="31"/>
          </a:xfrm>
          <a:custGeom>
            <a:avLst/>
            <a:gdLst/>
            <a:ahLst/>
            <a:cxnLst/>
            <a:rect l="l" t="t" r="r" b="b"/>
            <a:pathLst>
              <a:path w="17347" h="1" fill="none" extrusionOk="0">
                <a:moveTo>
                  <a:pt x="17346" y="0"/>
                </a:moveTo>
                <a:lnTo>
                  <a:pt x="0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27"/>
          <p:cNvSpPr/>
          <p:nvPr/>
        </p:nvSpPr>
        <p:spPr>
          <a:xfrm>
            <a:off x="3211052" y="2843363"/>
            <a:ext cx="106898" cy="31"/>
          </a:xfrm>
          <a:custGeom>
            <a:avLst/>
            <a:gdLst/>
            <a:ahLst/>
            <a:cxnLst/>
            <a:rect l="l" t="t" r="r" b="b"/>
            <a:pathLst>
              <a:path w="3504" h="1" fill="none" extrusionOk="0">
                <a:moveTo>
                  <a:pt x="3503" y="0"/>
                </a:moveTo>
                <a:lnTo>
                  <a:pt x="1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27"/>
          <p:cNvSpPr/>
          <p:nvPr/>
        </p:nvSpPr>
        <p:spPr>
          <a:xfrm>
            <a:off x="3019750" y="2843363"/>
            <a:ext cx="106868" cy="31"/>
          </a:xfrm>
          <a:custGeom>
            <a:avLst/>
            <a:gdLst/>
            <a:ahLst/>
            <a:cxnLst/>
            <a:rect l="l" t="t" r="r" b="b"/>
            <a:pathLst>
              <a:path w="3503" h="1" fill="none" extrusionOk="0">
                <a:moveTo>
                  <a:pt x="3503" y="0"/>
                </a:moveTo>
                <a:lnTo>
                  <a:pt x="0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27"/>
          <p:cNvSpPr/>
          <p:nvPr/>
        </p:nvSpPr>
        <p:spPr>
          <a:xfrm>
            <a:off x="2829454" y="2843363"/>
            <a:ext cx="105861" cy="31"/>
          </a:xfrm>
          <a:custGeom>
            <a:avLst/>
            <a:gdLst/>
            <a:ahLst/>
            <a:cxnLst/>
            <a:rect l="l" t="t" r="r" b="b"/>
            <a:pathLst>
              <a:path w="3470" h="1" fill="none" extrusionOk="0">
                <a:moveTo>
                  <a:pt x="3470" y="0"/>
                </a:moveTo>
                <a:lnTo>
                  <a:pt x="1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27"/>
          <p:cNvSpPr/>
          <p:nvPr/>
        </p:nvSpPr>
        <p:spPr>
          <a:xfrm>
            <a:off x="2638152" y="2843363"/>
            <a:ext cx="105861" cy="31"/>
          </a:xfrm>
          <a:custGeom>
            <a:avLst/>
            <a:gdLst/>
            <a:ahLst/>
            <a:cxnLst/>
            <a:rect l="l" t="t" r="r" b="b"/>
            <a:pathLst>
              <a:path w="3470" h="1" fill="none" extrusionOk="0">
                <a:moveTo>
                  <a:pt x="3470" y="0"/>
                </a:moveTo>
                <a:lnTo>
                  <a:pt x="0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27"/>
          <p:cNvSpPr/>
          <p:nvPr/>
        </p:nvSpPr>
        <p:spPr>
          <a:xfrm>
            <a:off x="2638152" y="2938999"/>
            <a:ext cx="1647588" cy="31"/>
          </a:xfrm>
          <a:custGeom>
            <a:avLst/>
            <a:gdLst/>
            <a:ahLst/>
            <a:cxnLst/>
            <a:rect l="l" t="t" r="r" b="b"/>
            <a:pathLst>
              <a:path w="54006" h="1" fill="none" extrusionOk="0">
                <a:moveTo>
                  <a:pt x="54006" y="1"/>
                </a:moveTo>
                <a:lnTo>
                  <a:pt x="0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27"/>
          <p:cNvSpPr/>
          <p:nvPr/>
        </p:nvSpPr>
        <p:spPr>
          <a:xfrm>
            <a:off x="2476349" y="2820878"/>
            <a:ext cx="38714" cy="31"/>
          </a:xfrm>
          <a:custGeom>
            <a:avLst/>
            <a:gdLst/>
            <a:ahLst/>
            <a:cxnLst/>
            <a:rect l="l" t="t" r="r" b="b"/>
            <a:pathLst>
              <a:path w="1269" h="1" fill="none" extrusionOk="0">
                <a:moveTo>
                  <a:pt x="1268" y="0"/>
                </a:moveTo>
                <a:lnTo>
                  <a:pt x="1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27"/>
          <p:cNvSpPr/>
          <p:nvPr/>
        </p:nvSpPr>
        <p:spPr>
          <a:xfrm>
            <a:off x="2476349" y="2916514"/>
            <a:ext cx="38714" cy="31"/>
          </a:xfrm>
          <a:custGeom>
            <a:avLst/>
            <a:gdLst/>
            <a:ahLst/>
            <a:cxnLst/>
            <a:rect l="l" t="t" r="r" b="b"/>
            <a:pathLst>
              <a:path w="1269" h="1" fill="none" extrusionOk="0">
                <a:moveTo>
                  <a:pt x="1268" y="1"/>
                </a:moveTo>
                <a:lnTo>
                  <a:pt x="1" y="1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27"/>
          <p:cNvSpPr/>
          <p:nvPr/>
        </p:nvSpPr>
        <p:spPr>
          <a:xfrm>
            <a:off x="2476349" y="3012180"/>
            <a:ext cx="38714" cy="31"/>
          </a:xfrm>
          <a:custGeom>
            <a:avLst/>
            <a:gdLst/>
            <a:ahLst/>
            <a:cxnLst/>
            <a:rect l="l" t="t" r="r" b="b"/>
            <a:pathLst>
              <a:path w="1269" h="1" fill="none" extrusionOk="0">
                <a:moveTo>
                  <a:pt x="1268" y="0"/>
                </a:moveTo>
                <a:lnTo>
                  <a:pt x="1" y="0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27"/>
          <p:cNvSpPr/>
          <p:nvPr/>
        </p:nvSpPr>
        <p:spPr>
          <a:xfrm>
            <a:off x="2476349" y="3107816"/>
            <a:ext cx="38714" cy="31"/>
          </a:xfrm>
          <a:custGeom>
            <a:avLst/>
            <a:gdLst/>
            <a:ahLst/>
            <a:cxnLst/>
            <a:rect l="l" t="t" r="r" b="b"/>
            <a:pathLst>
              <a:path w="1269" h="1" fill="none" extrusionOk="0">
                <a:moveTo>
                  <a:pt x="1268" y="1"/>
                </a:moveTo>
                <a:lnTo>
                  <a:pt x="1" y="1"/>
                </a:lnTo>
              </a:path>
            </a:pathLst>
          </a:custGeom>
          <a:noFill/>
          <a:ln w="20850" cap="rnd" cmpd="sng">
            <a:solidFill>
              <a:srgbClr val="12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27"/>
          <p:cNvSpPr/>
          <p:nvPr/>
        </p:nvSpPr>
        <p:spPr>
          <a:xfrm>
            <a:off x="4385346" y="2938999"/>
            <a:ext cx="226976" cy="31"/>
          </a:xfrm>
          <a:custGeom>
            <a:avLst/>
            <a:gdLst/>
            <a:ahLst/>
            <a:cxnLst/>
            <a:rect l="l" t="t" r="r" b="b"/>
            <a:pathLst>
              <a:path w="7440" h="1" fill="none" extrusionOk="0">
                <a:moveTo>
                  <a:pt x="1" y="1"/>
                </a:moveTo>
                <a:lnTo>
                  <a:pt x="7439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27"/>
          <p:cNvSpPr/>
          <p:nvPr/>
        </p:nvSpPr>
        <p:spPr>
          <a:xfrm>
            <a:off x="2634095" y="3034665"/>
            <a:ext cx="455935" cy="31"/>
          </a:xfrm>
          <a:custGeom>
            <a:avLst/>
            <a:gdLst/>
            <a:ahLst/>
            <a:cxnLst/>
            <a:rect l="l" t="t" r="r" b="b"/>
            <a:pathLst>
              <a:path w="14945" h="1" fill="none" extrusionOk="0">
                <a:moveTo>
                  <a:pt x="0" y="0"/>
                </a:moveTo>
                <a:lnTo>
                  <a:pt x="14944" y="0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p27"/>
          <p:cNvSpPr/>
          <p:nvPr/>
        </p:nvSpPr>
        <p:spPr>
          <a:xfrm>
            <a:off x="2634095" y="3132345"/>
            <a:ext cx="455935" cy="31"/>
          </a:xfrm>
          <a:custGeom>
            <a:avLst/>
            <a:gdLst/>
            <a:ahLst/>
            <a:cxnLst/>
            <a:rect l="l" t="t" r="r" b="b"/>
            <a:pathLst>
              <a:path w="14945" h="1" fill="none" extrusionOk="0">
                <a:moveTo>
                  <a:pt x="0" y="1"/>
                </a:moveTo>
                <a:lnTo>
                  <a:pt x="14944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587;p27"/>
          <p:cNvSpPr/>
          <p:nvPr/>
        </p:nvSpPr>
        <p:spPr>
          <a:xfrm>
            <a:off x="2634095" y="3231062"/>
            <a:ext cx="455935" cy="31"/>
          </a:xfrm>
          <a:custGeom>
            <a:avLst/>
            <a:gdLst/>
            <a:ahLst/>
            <a:cxnLst/>
            <a:rect l="l" t="t" r="r" b="b"/>
            <a:pathLst>
              <a:path w="14945" h="1" fill="none" extrusionOk="0">
                <a:moveTo>
                  <a:pt x="0" y="0"/>
                </a:moveTo>
                <a:lnTo>
                  <a:pt x="14944" y="0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27"/>
          <p:cNvSpPr/>
          <p:nvPr/>
        </p:nvSpPr>
        <p:spPr>
          <a:xfrm>
            <a:off x="2634095" y="3328742"/>
            <a:ext cx="455935" cy="31"/>
          </a:xfrm>
          <a:custGeom>
            <a:avLst/>
            <a:gdLst/>
            <a:ahLst/>
            <a:cxnLst/>
            <a:rect l="l" t="t" r="r" b="b"/>
            <a:pathLst>
              <a:path w="14945" h="1" fill="none" extrusionOk="0">
                <a:moveTo>
                  <a:pt x="0" y="1"/>
                </a:moveTo>
                <a:lnTo>
                  <a:pt x="14944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589;p27"/>
          <p:cNvSpPr/>
          <p:nvPr/>
        </p:nvSpPr>
        <p:spPr>
          <a:xfrm>
            <a:off x="3390152" y="3328742"/>
            <a:ext cx="928130" cy="31"/>
          </a:xfrm>
          <a:custGeom>
            <a:avLst/>
            <a:gdLst/>
            <a:ahLst/>
            <a:cxnLst/>
            <a:rect l="l" t="t" r="r" b="b"/>
            <a:pathLst>
              <a:path w="30423" h="1" fill="none" extrusionOk="0">
                <a:moveTo>
                  <a:pt x="0" y="1"/>
                </a:moveTo>
                <a:lnTo>
                  <a:pt x="30422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27"/>
          <p:cNvSpPr/>
          <p:nvPr/>
        </p:nvSpPr>
        <p:spPr>
          <a:xfrm>
            <a:off x="3940662" y="3231062"/>
            <a:ext cx="377591" cy="31"/>
          </a:xfrm>
          <a:custGeom>
            <a:avLst/>
            <a:gdLst/>
            <a:ahLst/>
            <a:cxnLst/>
            <a:rect l="l" t="t" r="r" b="b"/>
            <a:pathLst>
              <a:path w="12377" h="1" fill="none" extrusionOk="0">
                <a:moveTo>
                  <a:pt x="1" y="0"/>
                </a:moveTo>
                <a:lnTo>
                  <a:pt x="12376" y="0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27"/>
          <p:cNvSpPr/>
          <p:nvPr/>
        </p:nvSpPr>
        <p:spPr>
          <a:xfrm>
            <a:off x="4168601" y="3130301"/>
            <a:ext cx="149639" cy="31"/>
          </a:xfrm>
          <a:custGeom>
            <a:avLst/>
            <a:gdLst/>
            <a:ahLst/>
            <a:cxnLst/>
            <a:rect l="l" t="t" r="r" b="b"/>
            <a:pathLst>
              <a:path w="4905" h="1" fill="none" extrusionOk="0">
                <a:moveTo>
                  <a:pt x="1" y="1"/>
                </a:moveTo>
                <a:lnTo>
                  <a:pt x="4904" y="1"/>
                </a:lnTo>
              </a:path>
            </a:pathLst>
          </a:custGeom>
          <a:noFill/>
          <a:ln w="20850" cap="rnd" cmpd="sng">
            <a:solidFill>
              <a:srgbClr val="FDBB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27"/>
          <p:cNvSpPr/>
          <p:nvPr/>
        </p:nvSpPr>
        <p:spPr>
          <a:xfrm>
            <a:off x="4881289" y="2217271"/>
            <a:ext cx="1114298" cy="1734401"/>
          </a:xfrm>
          <a:custGeom>
            <a:avLst/>
            <a:gdLst/>
            <a:ahLst/>
            <a:cxnLst/>
            <a:rect l="l" t="t" r="r" b="b"/>
            <a:pathLst>
              <a:path w="42498" h="66148" extrusionOk="0">
                <a:moveTo>
                  <a:pt x="2169" y="1"/>
                </a:moveTo>
                <a:cubicBezTo>
                  <a:pt x="968" y="1"/>
                  <a:pt x="0" y="968"/>
                  <a:pt x="0" y="2169"/>
                </a:cubicBezTo>
                <a:lnTo>
                  <a:pt x="0" y="63980"/>
                </a:lnTo>
                <a:cubicBezTo>
                  <a:pt x="0" y="65181"/>
                  <a:pt x="968" y="66148"/>
                  <a:pt x="2169" y="66148"/>
                </a:cubicBezTo>
                <a:lnTo>
                  <a:pt x="40329" y="66148"/>
                </a:lnTo>
                <a:cubicBezTo>
                  <a:pt x="41530" y="66148"/>
                  <a:pt x="42497" y="65181"/>
                  <a:pt x="42497" y="63980"/>
                </a:cubicBezTo>
                <a:lnTo>
                  <a:pt x="42497" y="2169"/>
                </a:lnTo>
                <a:cubicBezTo>
                  <a:pt x="42497" y="968"/>
                  <a:pt x="41530" y="1"/>
                  <a:pt x="40329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27"/>
          <p:cNvSpPr/>
          <p:nvPr/>
        </p:nvSpPr>
        <p:spPr>
          <a:xfrm>
            <a:off x="4881289" y="2217271"/>
            <a:ext cx="1114298" cy="157451"/>
          </a:xfrm>
          <a:custGeom>
            <a:avLst/>
            <a:gdLst/>
            <a:ahLst/>
            <a:cxnLst/>
            <a:rect l="l" t="t" r="r" b="b"/>
            <a:pathLst>
              <a:path w="42498" h="6005" extrusionOk="0">
                <a:moveTo>
                  <a:pt x="1635" y="1"/>
                </a:moveTo>
                <a:cubicBezTo>
                  <a:pt x="734" y="1"/>
                  <a:pt x="0" y="734"/>
                  <a:pt x="0" y="1635"/>
                </a:cubicBezTo>
                <a:lnTo>
                  <a:pt x="0" y="6005"/>
                </a:lnTo>
                <a:lnTo>
                  <a:pt x="42497" y="6005"/>
                </a:lnTo>
                <a:lnTo>
                  <a:pt x="42497" y="1635"/>
                </a:lnTo>
                <a:cubicBezTo>
                  <a:pt x="42497" y="734"/>
                  <a:pt x="41764" y="1"/>
                  <a:pt x="40863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27"/>
          <p:cNvSpPr/>
          <p:nvPr/>
        </p:nvSpPr>
        <p:spPr>
          <a:xfrm>
            <a:off x="4941647" y="2421944"/>
            <a:ext cx="996203" cy="1478126"/>
          </a:xfrm>
          <a:custGeom>
            <a:avLst/>
            <a:gdLst/>
            <a:ahLst/>
            <a:cxnLst/>
            <a:rect l="l" t="t" r="r" b="b"/>
            <a:pathLst>
              <a:path w="37994" h="56374" extrusionOk="0">
                <a:moveTo>
                  <a:pt x="36259" y="56374"/>
                </a:moveTo>
                <a:lnTo>
                  <a:pt x="1768" y="56374"/>
                </a:lnTo>
                <a:cubicBezTo>
                  <a:pt x="801" y="56374"/>
                  <a:pt x="0" y="55607"/>
                  <a:pt x="0" y="54639"/>
                </a:cubicBezTo>
                <a:lnTo>
                  <a:pt x="0" y="1735"/>
                </a:lnTo>
                <a:cubicBezTo>
                  <a:pt x="0" y="767"/>
                  <a:pt x="801" y="0"/>
                  <a:pt x="1768" y="0"/>
                </a:cubicBezTo>
                <a:lnTo>
                  <a:pt x="36259" y="0"/>
                </a:lnTo>
                <a:cubicBezTo>
                  <a:pt x="37227" y="0"/>
                  <a:pt x="37994" y="767"/>
                  <a:pt x="37994" y="1735"/>
                </a:cubicBezTo>
                <a:lnTo>
                  <a:pt x="37994" y="54639"/>
                </a:lnTo>
                <a:cubicBezTo>
                  <a:pt x="37994" y="55607"/>
                  <a:pt x="37227" y="56374"/>
                  <a:pt x="36259" y="56374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27"/>
          <p:cNvSpPr/>
          <p:nvPr/>
        </p:nvSpPr>
        <p:spPr>
          <a:xfrm>
            <a:off x="5184785" y="2269737"/>
            <a:ext cx="53384" cy="27164"/>
          </a:xfrm>
          <a:custGeom>
            <a:avLst/>
            <a:gdLst/>
            <a:ahLst/>
            <a:cxnLst/>
            <a:rect l="l" t="t" r="r" b="b"/>
            <a:pathLst>
              <a:path w="2036" h="1036" extrusionOk="0">
                <a:moveTo>
                  <a:pt x="1001" y="1"/>
                </a:moveTo>
                <a:cubicBezTo>
                  <a:pt x="434" y="1"/>
                  <a:pt x="0" y="435"/>
                  <a:pt x="0" y="1002"/>
                </a:cubicBezTo>
                <a:lnTo>
                  <a:pt x="0" y="1035"/>
                </a:lnTo>
                <a:cubicBezTo>
                  <a:pt x="0" y="468"/>
                  <a:pt x="434" y="1"/>
                  <a:pt x="1001" y="1"/>
                </a:cubicBezTo>
                <a:close/>
                <a:moveTo>
                  <a:pt x="1001" y="1"/>
                </a:moveTo>
                <a:cubicBezTo>
                  <a:pt x="1568" y="1"/>
                  <a:pt x="2035" y="468"/>
                  <a:pt x="2035" y="1035"/>
                </a:cubicBezTo>
                <a:lnTo>
                  <a:pt x="2035" y="1002"/>
                </a:lnTo>
                <a:cubicBezTo>
                  <a:pt x="2035" y="435"/>
                  <a:pt x="1568" y="1"/>
                  <a:pt x="1001" y="1"/>
                </a:cubicBezTo>
                <a:close/>
              </a:path>
            </a:pathLst>
          </a:custGeom>
          <a:solidFill>
            <a:srgbClr val="84FA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596;p27"/>
          <p:cNvSpPr/>
          <p:nvPr/>
        </p:nvSpPr>
        <p:spPr>
          <a:xfrm>
            <a:off x="4989735" y="2595100"/>
            <a:ext cx="707599" cy="16650"/>
          </a:xfrm>
          <a:custGeom>
            <a:avLst/>
            <a:gdLst/>
            <a:ahLst/>
            <a:cxnLst/>
            <a:rect l="l" t="t" r="r" b="b"/>
            <a:pathLst>
              <a:path w="26987" h="635" extrusionOk="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5"/>
                  <a:pt x="334" y="635"/>
                </a:cubicBezTo>
                <a:lnTo>
                  <a:pt x="26686" y="635"/>
                </a:lnTo>
                <a:cubicBezTo>
                  <a:pt x="26853" y="635"/>
                  <a:pt x="26987" y="501"/>
                  <a:pt x="26987" y="301"/>
                </a:cubicBezTo>
                <a:cubicBezTo>
                  <a:pt x="26987" y="134"/>
                  <a:pt x="26853" y="1"/>
                  <a:pt x="2668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27"/>
          <p:cNvSpPr/>
          <p:nvPr/>
        </p:nvSpPr>
        <p:spPr>
          <a:xfrm>
            <a:off x="5741040" y="2595100"/>
            <a:ext cx="68251" cy="16650"/>
          </a:xfrm>
          <a:custGeom>
            <a:avLst/>
            <a:gdLst/>
            <a:ahLst/>
            <a:cxnLst/>
            <a:rect l="l" t="t" r="r" b="b"/>
            <a:pathLst>
              <a:path w="2603" h="635" extrusionOk="0">
                <a:moveTo>
                  <a:pt x="301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5"/>
                  <a:pt x="301" y="635"/>
                </a:cubicBezTo>
                <a:lnTo>
                  <a:pt x="2269" y="635"/>
                </a:lnTo>
                <a:cubicBezTo>
                  <a:pt x="2436" y="635"/>
                  <a:pt x="2602" y="501"/>
                  <a:pt x="2602" y="301"/>
                </a:cubicBezTo>
                <a:cubicBezTo>
                  <a:pt x="2602" y="134"/>
                  <a:pt x="2436" y="1"/>
                  <a:pt x="2269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27"/>
          <p:cNvSpPr/>
          <p:nvPr/>
        </p:nvSpPr>
        <p:spPr>
          <a:xfrm>
            <a:off x="5835510" y="2595100"/>
            <a:ext cx="55114" cy="16650"/>
          </a:xfrm>
          <a:custGeom>
            <a:avLst/>
            <a:gdLst/>
            <a:ahLst/>
            <a:cxnLst/>
            <a:rect l="l" t="t" r="r" b="b"/>
            <a:pathLst>
              <a:path w="2102" h="635" extrusionOk="0">
                <a:moveTo>
                  <a:pt x="300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5"/>
                  <a:pt x="300" y="635"/>
                </a:cubicBezTo>
                <a:lnTo>
                  <a:pt x="1768" y="635"/>
                </a:lnTo>
                <a:cubicBezTo>
                  <a:pt x="1968" y="635"/>
                  <a:pt x="2102" y="501"/>
                  <a:pt x="2102" y="301"/>
                </a:cubicBezTo>
                <a:cubicBezTo>
                  <a:pt x="2102" y="134"/>
                  <a:pt x="1968" y="1"/>
                  <a:pt x="1768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27"/>
          <p:cNvSpPr/>
          <p:nvPr/>
        </p:nvSpPr>
        <p:spPr>
          <a:xfrm>
            <a:off x="4989735" y="2672947"/>
            <a:ext cx="404994" cy="16650"/>
          </a:xfrm>
          <a:custGeom>
            <a:avLst/>
            <a:gdLst/>
            <a:ahLst/>
            <a:cxnLst/>
            <a:rect l="l" t="t" r="r" b="b"/>
            <a:pathLst>
              <a:path w="15446" h="635" extrusionOk="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15112" y="634"/>
                </a:lnTo>
                <a:cubicBezTo>
                  <a:pt x="15312" y="634"/>
                  <a:pt x="15445" y="501"/>
                  <a:pt x="15445" y="334"/>
                </a:cubicBezTo>
                <a:cubicBezTo>
                  <a:pt x="15445" y="134"/>
                  <a:pt x="15312" y="1"/>
                  <a:pt x="15112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27"/>
          <p:cNvSpPr/>
          <p:nvPr/>
        </p:nvSpPr>
        <p:spPr>
          <a:xfrm>
            <a:off x="5401676" y="2672947"/>
            <a:ext cx="127744" cy="16650"/>
          </a:xfrm>
          <a:custGeom>
            <a:avLst/>
            <a:gdLst/>
            <a:ahLst/>
            <a:cxnLst/>
            <a:rect l="l" t="t" r="r" b="b"/>
            <a:pathLst>
              <a:path w="4872" h="635" extrusionOk="0">
                <a:moveTo>
                  <a:pt x="301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01" y="634"/>
                </a:cubicBezTo>
                <a:lnTo>
                  <a:pt x="4571" y="634"/>
                </a:lnTo>
                <a:cubicBezTo>
                  <a:pt x="4738" y="634"/>
                  <a:pt x="4871" y="501"/>
                  <a:pt x="4871" y="334"/>
                </a:cubicBezTo>
                <a:cubicBezTo>
                  <a:pt x="4871" y="134"/>
                  <a:pt x="4738" y="1"/>
                  <a:pt x="4571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27"/>
          <p:cNvSpPr/>
          <p:nvPr/>
        </p:nvSpPr>
        <p:spPr>
          <a:xfrm>
            <a:off x="5443680" y="2717547"/>
            <a:ext cx="85739" cy="17515"/>
          </a:xfrm>
          <a:custGeom>
            <a:avLst/>
            <a:gdLst/>
            <a:ahLst/>
            <a:cxnLst/>
            <a:rect l="l" t="t" r="r" b="b"/>
            <a:pathLst>
              <a:path w="3270" h="668" extrusionOk="0">
                <a:moveTo>
                  <a:pt x="334" y="1"/>
                </a:moveTo>
                <a:cubicBezTo>
                  <a:pt x="134" y="1"/>
                  <a:pt x="0" y="168"/>
                  <a:pt x="0" y="334"/>
                </a:cubicBezTo>
                <a:cubicBezTo>
                  <a:pt x="0" y="535"/>
                  <a:pt x="134" y="668"/>
                  <a:pt x="334" y="668"/>
                </a:cubicBezTo>
                <a:lnTo>
                  <a:pt x="2969" y="668"/>
                </a:lnTo>
                <a:cubicBezTo>
                  <a:pt x="3136" y="668"/>
                  <a:pt x="3269" y="501"/>
                  <a:pt x="3269" y="334"/>
                </a:cubicBezTo>
                <a:cubicBezTo>
                  <a:pt x="3269" y="168"/>
                  <a:pt x="3136" y="1"/>
                  <a:pt x="2969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27"/>
          <p:cNvSpPr/>
          <p:nvPr/>
        </p:nvSpPr>
        <p:spPr>
          <a:xfrm>
            <a:off x="5401676" y="2717547"/>
            <a:ext cx="25407" cy="17515"/>
          </a:xfrm>
          <a:custGeom>
            <a:avLst/>
            <a:gdLst/>
            <a:ahLst/>
            <a:cxnLst/>
            <a:rect l="l" t="t" r="r" b="b"/>
            <a:pathLst>
              <a:path w="969" h="668" extrusionOk="0">
                <a:moveTo>
                  <a:pt x="335" y="1"/>
                </a:moveTo>
                <a:cubicBezTo>
                  <a:pt x="168" y="1"/>
                  <a:pt x="1" y="168"/>
                  <a:pt x="1" y="334"/>
                </a:cubicBezTo>
                <a:cubicBezTo>
                  <a:pt x="1" y="535"/>
                  <a:pt x="168" y="668"/>
                  <a:pt x="335" y="668"/>
                </a:cubicBezTo>
                <a:lnTo>
                  <a:pt x="635" y="668"/>
                </a:lnTo>
                <a:cubicBezTo>
                  <a:pt x="802" y="668"/>
                  <a:pt x="968" y="501"/>
                  <a:pt x="968" y="334"/>
                </a:cubicBezTo>
                <a:cubicBezTo>
                  <a:pt x="968" y="168"/>
                  <a:pt x="835" y="1"/>
                  <a:pt x="635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27"/>
          <p:cNvSpPr/>
          <p:nvPr/>
        </p:nvSpPr>
        <p:spPr>
          <a:xfrm>
            <a:off x="5301096" y="2717547"/>
            <a:ext cx="77008" cy="17515"/>
          </a:xfrm>
          <a:custGeom>
            <a:avLst/>
            <a:gdLst/>
            <a:ahLst/>
            <a:cxnLst/>
            <a:rect l="l" t="t" r="r" b="b"/>
            <a:pathLst>
              <a:path w="2937" h="668" extrusionOk="0">
                <a:moveTo>
                  <a:pt x="301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01" y="668"/>
                </a:cubicBezTo>
                <a:lnTo>
                  <a:pt x="2636" y="668"/>
                </a:lnTo>
                <a:cubicBezTo>
                  <a:pt x="2803" y="668"/>
                  <a:pt x="2936" y="501"/>
                  <a:pt x="2936" y="334"/>
                </a:cubicBezTo>
                <a:cubicBezTo>
                  <a:pt x="2936" y="168"/>
                  <a:pt x="2803" y="1"/>
                  <a:pt x="2636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27"/>
          <p:cNvSpPr/>
          <p:nvPr/>
        </p:nvSpPr>
        <p:spPr>
          <a:xfrm>
            <a:off x="5191785" y="2717547"/>
            <a:ext cx="77873" cy="17515"/>
          </a:xfrm>
          <a:custGeom>
            <a:avLst/>
            <a:gdLst/>
            <a:ahLst/>
            <a:cxnLst/>
            <a:rect l="l" t="t" r="r" b="b"/>
            <a:pathLst>
              <a:path w="2970" h="668" extrusionOk="0">
                <a:moveTo>
                  <a:pt x="300" y="1"/>
                </a:moveTo>
                <a:cubicBezTo>
                  <a:pt x="134" y="1"/>
                  <a:pt x="0" y="168"/>
                  <a:pt x="0" y="334"/>
                </a:cubicBezTo>
                <a:cubicBezTo>
                  <a:pt x="0" y="535"/>
                  <a:pt x="134" y="668"/>
                  <a:pt x="300" y="668"/>
                </a:cubicBezTo>
                <a:lnTo>
                  <a:pt x="2635" y="668"/>
                </a:lnTo>
                <a:cubicBezTo>
                  <a:pt x="2802" y="668"/>
                  <a:pt x="2969" y="501"/>
                  <a:pt x="2936" y="334"/>
                </a:cubicBezTo>
                <a:cubicBezTo>
                  <a:pt x="2936" y="168"/>
                  <a:pt x="2802" y="1"/>
                  <a:pt x="2635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p27"/>
          <p:cNvSpPr/>
          <p:nvPr/>
        </p:nvSpPr>
        <p:spPr>
          <a:xfrm>
            <a:off x="5082448" y="2717547"/>
            <a:ext cx="77873" cy="17515"/>
          </a:xfrm>
          <a:custGeom>
            <a:avLst/>
            <a:gdLst/>
            <a:ahLst/>
            <a:cxnLst/>
            <a:rect l="l" t="t" r="r" b="b"/>
            <a:pathLst>
              <a:path w="2970" h="668" extrusionOk="0">
                <a:moveTo>
                  <a:pt x="301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01" y="668"/>
                </a:cubicBezTo>
                <a:lnTo>
                  <a:pt x="2636" y="668"/>
                </a:lnTo>
                <a:cubicBezTo>
                  <a:pt x="2803" y="668"/>
                  <a:pt x="2969" y="501"/>
                  <a:pt x="2969" y="334"/>
                </a:cubicBezTo>
                <a:cubicBezTo>
                  <a:pt x="2969" y="168"/>
                  <a:pt x="2803" y="1"/>
                  <a:pt x="2636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606;p27"/>
          <p:cNvSpPr/>
          <p:nvPr/>
        </p:nvSpPr>
        <p:spPr>
          <a:xfrm>
            <a:off x="5082448" y="2772661"/>
            <a:ext cx="656863" cy="16650"/>
          </a:xfrm>
          <a:custGeom>
            <a:avLst/>
            <a:gdLst/>
            <a:ahLst/>
            <a:cxnLst/>
            <a:rect l="l" t="t" r="r" b="b"/>
            <a:pathLst>
              <a:path w="25052" h="635" extrusionOk="0">
                <a:moveTo>
                  <a:pt x="301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34"/>
                  <a:pt x="301" y="634"/>
                </a:cubicBezTo>
                <a:lnTo>
                  <a:pt x="24718" y="634"/>
                </a:lnTo>
                <a:cubicBezTo>
                  <a:pt x="24885" y="634"/>
                  <a:pt x="25052" y="501"/>
                  <a:pt x="25018" y="334"/>
                </a:cubicBezTo>
                <a:cubicBezTo>
                  <a:pt x="25018" y="134"/>
                  <a:pt x="24885" y="0"/>
                  <a:pt x="2471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27"/>
          <p:cNvSpPr/>
          <p:nvPr/>
        </p:nvSpPr>
        <p:spPr>
          <a:xfrm>
            <a:off x="4989735" y="2717547"/>
            <a:ext cx="39382" cy="17515"/>
          </a:xfrm>
          <a:custGeom>
            <a:avLst/>
            <a:gdLst/>
            <a:ahLst/>
            <a:cxnLst/>
            <a:rect l="l" t="t" r="r" b="b"/>
            <a:pathLst>
              <a:path w="1502" h="668" extrusionOk="0">
                <a:moveTo>
                  <a:pt x="334" y="1"/>
                </a:moveTo>
                <a:cubicBezTo>
                  <a:pt x="134" y="1"/>
                  <a:pt x="1" y="168"/>
                  <a:pt x="1" y="334"/>
                </a:cubicBezTo>
                <a:cubicBezTo>
                  <a:pt x="1" y="535"/>
                  <a:pt x="134" y="668"/>
                  <a:pt x="334" y="668"/>
                </a:cubicBezTo>
                <a:lnTo>
                  <a:pt x="1168" y="668"/>
                </a:lnTo>
                <a:cubicBezTo>
                  <a:pt x="1335" y="668"/>
                  <a:pt x="1502" y="501"/>
                  <a:pt x="1468" y="334"/>
                </a:cubicBezTo>
                <a:cubicBezTo>
                  <a:pt x="1468" y="168"/>
                  <a:pt x="1335" y="1"/>
                  <a:pt x="1168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27"/>
          <p:cNvSpPr/>
          <p:nvPr/>
        </p:nvSpPr>
        <p:spPr>
          <a:xfrm>
            <a:off x="4989735" y="2772661"/>
            <a:ext cx="39382" cy="16650"/>
          </a:xfrm>
          <a:custGeom>
            <a:avLst/>
            <a:gdLst/>
            <a:ahLst/>
            <a:cxnLst/>
            <a:rect l="l" t="t" r="r" b="b"/>
            <a:pathLst>
              <a:path w="1502" h="635" extrusionOk="0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1168" y="634"/>
                </a:lnTo>
                <a:cubicBezTo>
                  <a:pt x="1335" y="634"/>
                  <a:pt x="1502" y="501"/>
                  <a:pt x="1468" y="334"/>
                </a:cubicBezTo>
                <a:cubicBezTo>
                  <a:pt x="1468" y="134"/>
                  <a:pt x="1335" y="0"/>
                  <a:pt x="11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27"/>
          <p:cNvSpPr/>
          <p:nvPr/>
        </p:nvSpPr>
        <p:spPr>
          <a:xfrm>
            <a:off x="4989735" y="2826884"/>
            <a:ext cx="39382" cy="17515"/>
          </a:xfrm>
          <a:custGeom>
            <a:avLst/>
            <a:gdLst/>
            <a:ahLst/>
            <a:cxnLst/>
            <a:rect l="l" t="t" r="r" b="b"/>
            <a:pathLst>
              <a:path w="1502" h="668" extrusionOk="0">
                <a:moveTo>
                  <a:pt x="334" y="1"/>
                </a:moveTo>
                <a:cubicBezTo>
                  <a:pt x="134" y="1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168" y="668"/>
                </a:lnTo>
                <a:cubicBezTo>
                  <a:pt x="1335" y="668"/>
                  <a:pt x="1502" y="501"/>
                  <a:pt x="1468" y="334"/>
                </a:cubicBezTo>
                <a:cubicBezTo>
                  <a:pt x="1468" y="167"/>
                  <a:pt x="1335" y="1"/>
                  <a:pt x="1168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27"/>
          <p:cNvSpPr/>
          <p:nvPr/>
        </p:nvSpPr>
        <p:spPr>
          <a:xfrm>
            <a:off x="4989735" y="2881999"/>
            <a:ext cx="39382" cy="16623"/>
          </a:xfrm>
          <a:custGeom>
            <a:avLst/>
            <a:gdLst/>
            <a:ahLst/>
            <a:cxnLst/>
            <a:rect l="l" t="t" r="r" b="b"/>
            <a:pathLst>
              <a:path w="1502" h="634" extrusionOk="0">
                <a:moveTo>
                  <a:pt x="334" y="0"/>
                </a:moveTo>
                <a:cubicBezTo>
                  <a:pt x="134" y="0"/>
                  <a:pt x="1" y="133"/>
                  <a:pt x="1" y="300"/>
                </a:cubicBezTo>
                <a:cubicBezTo>
                  <a:pt x="1" y="500"/>
                  <a:pt x="134" y="634"/>
                  <a:pt x="334" y="634"/>
                </a:cubicBezTo>
                <a:lnTo>
                  <a:pt x="1168" y="634"/>
                </a:lnTo>
                <a:cubicBezTo>
                  <a:pt x="1335" y="634"/>
                  <a:pt x="1502" y="500"/>
                  <a:pt x="1468" y="300"/>
                </a:cubicBezTo>
                <a:cubicBezTo>
                  <a:pt x="1468" y="133"/>
                  <a:pt x="1335" y="0"/>
                  <a:pt x="11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27"/>
          <p:cNvSpPr/>
          <p:nvPr/>
        </p:nvSpPr>
        <p:spPr>
          <a:xfrm>
            <a:off x="5779531" y="2772661"/>
            <a:ext cx="96227" cy="16650"/>
          </a:xfrm>
          <a:custGeom>
            <a:avLst/>
            <a:gdLst/>
            <a:ahLst/>
            <a:cxnLst/>
            <a:rect l="l" t="t" r="r" b="b"/>
            <a:pathLst>
              <a:path w="3670" h="635" extrusionOk="0">
                <a:moveTo>
                  <a:pt x="300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1"/>
                  <a:pt x="134" y="634"/>
                  <a:pt x="300" y="634"/>
                </a:cubicBezTo>
                <a:lnTo>
                  <a:pt x="3336" y="634"/>
                </a:lnTo>
                <a:cubicBezTo>
                  <a:pt x="3503" y="634"/>
                  <a:pt x="3670" y="501"/>
                  <a:pt x="3670" y="334"/>
                </a:cubicBezTo>
                <a:cubicBezTo>
                  <a:pt x="3670" y="134"/>
                  <a:pt x="3536" y="0"/>
                  <a:pt x="333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p27"/>
          <p:cNvSpPr/>
          <p:nvPr/>
        </p:nvSpPr>
        <p:spPr>
          <a:xfrm>
            <a:off x="5079826" y="2826884"/>
            <a:ext cx="277276" cy="17515"/>
          </a:xfrm>
          <a:custGeom>
            <a:avLst/>
            <a:gdLst/>
            <a:ahLst/>
            <a:cxnLst/>
            <a:rect l="l" t="t" r="r" b="b"/>
            <a:pathLst>
              <a:path w="10575" h="668" extrusionOk="0">
                <a:moveTo>
                  <a:pt x="334" y="1"/>
                </a:moveTo>
                <a:cubicBezTo>
                  <a:pt x="134" y="1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0275" y="668"/>
                </a:lnTo>
                <a:cubicBezTo>
                  <a:pt x="10441" y="668"/>
                  <a:pt x="10575" y="501"/>
                  <a:pt x="10575" y="334"/>
                </a:cubicBezTo>
                <a:cubicBezTo>
                  <a:pt x="10575" y="167"/>
                  <a:pt x="10441" y="1"/>
                  <a:pt x="102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3" name="Google Shape;613;p27"/>
          <p:cNvSpPr/>
          <p:nvPr/>
        </p:nvSpPr>
        <p:spPr>
          <a:xfrm>
            <a:off x="5443680" y="2994823"/>
            <a:ext cx="314011" cy="17515"/>
          </a:xfrm>
          <a:custGeom>
            <a:avLst/>
            <a:gdLst/>
            <a:ahLst/>
            <a:cxnLst/>
            <a:rect l="l" t="t" r="r" b="b"/>
            <a:pathLst>
              <a:path w="11976" h="668" extrusionOk="0">
                <a:moveTo>
                  <a:pt x="300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0"/>
                  <a:pt x="134" y="667"/>
                  <a:pt x="300" y="667"/>
                </a:cubicBezTo>
                <a:lnTo>
                  <a:pt x="11642" y="667"/>
                </a:lnTo>
                <a:cubicBezTo>
                  <a:pt x="11842" y="667"/>
                  <a:pt x="11975" y="500"/>
                  <a:pt x="11975" y="334"/>
                </a:cubicBezTo>
                <a:cubicBezTo>
                  <a:pt x="11975" y="134"/>
                  <a:pt x="11842" y="0"/>
                  <a:pt x="1164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4" name="Google Shape;614;p27"/>
          <p:cNvSpPr/>
          <p:nvPr/>
        </p:nvSpPr>
        <p:spPr>
          <a:xfrm>
            <a:off x="5525014" y="2938843"/>
            <a:ext cx="232676" cy="17515"/>
          </a:xfrm>
          <a:custGeom>
            <a:avLst/>
            <a:gdLst/>
            <a:ahLst/>
            <a:cxnLst/>
            <a:rect l="l" t="t" r="r" b="b"/>
            <a:pathLst>
              <a:path w="8874" h="668" extrusionOk="0">
                <a:moveTo>
                  <a:pt x="334" y="0"/>
                </a:moveTo>
                <a:cubicBezTo>
                  <a:pt x="134" y="0"/>
                  <a:pt x="0" y="134"/>
                  <a:pt x="0" y="334"/>
                </a:cubicBezTo>
                <a:cubicBezTo>
                  <a:pt x="0" y="501"/>
                  <a:pt x="134" y="667"/>
                  <a:pt x="334" y="667"/>
                </a:cubicBezTo>
                <a:lnTo>
                  <a:pt x="8540" y="667"/>
                </a:lnTo>
                <a:cubicBezTo>
                  <a:pt x="8740" y="667"/>
                  <a:pt x="8873" y="501"/>
                  <a:pt x="8873" y="334"/>
                </a:cubicBezTo>
                <a:cubicBezTo>
                  <a:pt x="8873" y="134"/>
                  <a:pt x="8740" y="0"/>
                  <a:pt x="854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27"/>
          <p:cNvSpPr/>
          <p:nvPr/>
        </p:nvSpPr>
        <p:spPr>
          <a:xfrm>
            <a:off x="5655327" y="2881999"/>
            <a:ext cx="102363" cy="16623"/>
          </a:xfrm>
          <a:custGeom>
            <a:avLst/>
            <a:gdLst/>
            <a:ahLst/>
            <a:cxnLst/>
            <a:rect l="l" t="t" r="r" b="b"/>
            <a:pathLst>
              <a:path w="3904" h="634" extrusionOk="0">
                <a:moveTo>
                  <a:pt x="301" y="0"/>
                </a:moveTo>
                <a:cubicBezTo>
                  <a:pt x="134" y="0"/>
                  <a:pt x="1" y="133"/>
                  <a:pt x="1" y="300"/>
                </a:cubicBezTo>
                <a:cubicBezTo>
                  <a:pt x="1" y="500"/>
                  <a:pt x="134" y="634"/>
                  <a:pt x="301" y="634"/>
                </a:cubicBezTo>
                <a:lnTo>
                  <a:pt x="3570" y="634"/>
                </a:lnTo>
                <a:cubicBezTo>
                  <a:pt x="3770" y="634"/>
                  <a:pt x="3903" y="500"/>
                  <a:pt x="3903" y="300"/>
                </a:cubicBezTo>
                <a:cubicBezTo>
                  <a:pt x="3903" y="133"/>
                  <a:pt x="3770" y="0"/>
                  <a:pt x="35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27"/>
          <p:cNvSpPr/>
          <p:nvPr/>
        </p:nvSpPr>
        <p:spPr>
          <a:xfrm>
            <a:off x="4989735" y="2519010"/>
            <a:ext cx="328012" cy="16650"/>
          </a:xfrm>
          <a:custGeom>
            <a:avLst/>
            <a:gdLst/>
            <a:ahLst/>
            <a:cxnLst/>
            <a:rect l="l" t="t" r="r" b="b"/>
            <a:pathLst>
              <a:path w="12510" h="635" extrusionOk="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5"/>
                  <a:pt x="334" y="635"/>
                </a:cubicBezTo>
                <a:lnTo>
                  <a:pt x="12176" y="635"/>
                </a:lnTo>
                <a:cubicBezTo>
                  <a:pt x="12376" y="635"/>
                  <a:pt x="12510" y="501"/>
                  <a:pt x="12510" y="334"/>
                </a:cubicBezTo>
                <a:cubicBezTo>
                  <a:pt x="12510" y="134"/>
                  <a:pt x="12376" y="1"/>
                  <a:pt x="12176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27"/>
          <p:cNvSpPr/>
          <p:nvPr/>
        </p:nvSpPr>
        <p:spPr>
          <a:xfrm>
            <a:off x="4989735" y="3127758"/>
            <a:ext cx="530064" cy="17515"/>
          </a:xfrm>
          <a:custGeom>
            <a:avLst/>
            <a:gdLst/>
            <a:ahLst/>
            <a:cxnLst/>
            <a:rect l="l" t="t" r="r" b="b"/>
            <a:pathLst>
              <a:path w="20216" h="668" extrusionOk="0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215" y="501"/>
                  <a:pt x="20182" y="334"/>
                </a:cubicBezTo>
                <a:cubicBezTo>
                  <a:pt x="20182" y="134"/>
                  <a:pt x="20048" y="0"/>
                  <a:pt x="1988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27"/>
          <p:cNvSpPr/>
          <p:nvPr/>
        </p:nvSpPr>
        <p:spPr>
          <a:xfrm>
            <a:off x="4989735" y="3195091"/>
            <a:ext cx="530064" cy="17541"/>
          </a:xfrm>
          <a:custGeom>
            <a:avLst/>
            <a:gdLst/>
            <a:ahLst/>
            <a:cxnLst/>
            <a:rect l="l" t="t" r="r" b="b"/>
            <a:pathLst>
              <a:path w="20216" h="669" extrusionOk="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215" y="501"/>
                  <a:pt x="20182" y="334"/>
                </a:cubicBezTo>
                <a:cubicBezTo>
                  <a:pt x="20182" y="134"/>
                  <a:pt x="20048" y="1"/>
                  <a:pt x="1988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27"/>
          <p:cNvSpPr/>
          <p:nvPr/>
        </p:nvSpPr>
        <p:spPr>
          <a:xfrm>
            <a:off x="4989735" y="3262450"/>
            <a:ext cx="529172" cy="17515"/>
          </a:xfrm>
          <a:custGeom>
            <a:avLst/>
            <a:gdLst/>
            <a:ahLst/>
            <a:cxnLst/>
            <a:rect l="l" t="t" r="r" b="b"/>
            <a:pathLst>
              <a:path w="20182" h="668" extrusionOk="0">
                <a:moveTo>
                  <a:pt x="334" y="0"/>
                </a:moveTo>
                <a:cubicBezTo>
                  <a:pt x="134" y="0"/>
                  <a:pt x="1" y="167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19882" y="668"/>
                </a:lnTo>
                <a:cubicBezTo>
                  <a:pt x="20048" y="668"/>
                  <a:pt x="20182" y="501"/>
                  <a:pt x="20182" y="334"/>
                </a:cubicBezTo>
                <a:cubicBezTo>
                  <a:pt x="20182" y="167"/>
                  <a:pt x="20048" y="0"/>
                  <a:pt x="1988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0" name="Google Shape;620;p27"/>
          <p:cNvSpPr/>
          <p:nvPr/>
        </p:nvSpPr>
        <p:spPr>
          <a:xfrm>
            <a:off x="4989735" y="3664768"/>
            <a:ext cx="529172" cy="16650"/>
          </a:xfrm>
          <a:custGeom>
            <a:avLst/>
            <a:gdLst/>
            <a:ahLst/>
            <a:cxnLst/>
            <a:rect l="l" t="t" r="r" b="b"/>
            <a:pathLst>
              <a:path w="20182" h="635" extrusionOk="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5"/>
                  <a:pt x="334" y="635"/>
                </a:cubicBezTo>
                <a:lnTo>
                  <a:pt x="19882" y="635"/>
                </a:lnTo>
                <a:cubicBezTo>
                  <a:pt x="20048" y="635"/>
                  <a:pt x="20182" y="501"/>
                  <a:pt x="20182" y="334"/>
                </a:cubicBezTo>
                <a:cubicBezTo>
                  <a:pt x="20182" y="134"/>
                  <a:pt x="20048" y="1"/>
                  <a:pt x="19882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27"/>
          <p:cNvSpPr/>
          <p:nvPr/>
        </p:nvSpPr>
        <p:spPr>
          <a:xfrm>
            <a:off x="5471657" y="3049911"/>
            <a:ext cx="157451" cy="16650"/>
          </a:xfrm>
          <a:custGeom>
            <a:avLst/>
            <a:gdLst/>
            <a:ahLst/>
            <a:cxnLst/>
            <a:rect l="l" t="t" r="r" b="b"/>
            <a:pathLst>
              <a:path w="6005" h="635" extrusionOk="0">
                <a:moveTo>
                  <a:pt x="334" y="1"/>
                </a:moveTo>
                <a:cubicBezTo>
                  <a:pt x="167" y="1"/>
                  <a:pt x="1" y="134"/>
                  <a:pt x="1" y="334"/>
                </a:cubicBezTo>
                <a:cubicBezTo>
                  <a:pt x="1" y="501"/>
                  <a:pt x="167" y="634"/>
                  <a:pt x="334" y="634"/>
                </a:cubicBezTo>
                <a:lnTo>
                  <a:pt x="5671" y="634"/>
                </a:lnTo>
                <a:cubicBezTo>
                  <a:pt x="5838" y="634"/>
                  <a:pt x="6005" y="501"/>
                  <a:pt x="6005" y="334"/>
                </a:cubicBezTo>
                <a:cubicBezTo>
                  <a:pt x="6005" y="134"/>
                  <a:pt x="5838" y="1"/>
                  <a:pt x="5671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27"/>
          <p:cNvSpPr/>
          <p:nvPr/>
        </p:nvSpPr>
        <p:spPr>
          <a:xfrm>
            <a:off x="5680682" y="3049911"/>
            <a:ext cx="209944" cy="16650"/>
          </a:xfrm>
          <a:custGeom>
            <a:avLst/>
            <a:gdLst/>
            <a:ahLst/>
            <a:cxnLst/>
            <a:rect l="l" t="t" r="r" b="b"/>
            <a:pathLst>
              <a:path w="8007" h="635" extrusionOk="0">
                <a:moveTo>
                  <a:pt x="334" y="1"/>
                </a:moveTo>
                <a:cubicBezTo>
                  <a:pt x="134" y="1"/>
                  <a:pt x="1" y="134"/>
                  <a:pt x="1" y="334"/>
                </a:cubicBezTo>
                <a:cubicBezTo>
                  <a:pt x="1" y="501"/>
                  <a:pt x="134" y="634"/>
                  <a:pt x="334" y="634"/>
                </a:cubicBezTo>
                <a:lnTo>
                  <a:pt x="7673" y="634"/>
                </a:lnTo>
                <a:cubicBezTo>
                  <a:pt x="7873" y="634"/>
                  <a:pt x="8007" y="501"/>
                  <a:pt x="8007" y="334"/>
                </a:cubicBezTo>
                <a:cubicBezTo>
                  <a:pt x="8007" y="134"/>
                  <a:pt x="7873" y="1"/>
                  <a:pt x="7673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7"/>
          <p:cNvSpPr/>
          <p:nvPr/>
        </p:nvSpPr>
        <p:spPr>
          <a:xfrm>
            <a:off x="5680682" y="3127758"/>
            <a:ext cx="209944" cy="17515"/>
          </a:xfrm>
          <a:custGeom>
            <a:avLst/>
            <a:gdLst/>
            <a:ahLst/>
            <a:cxnLst/>
            <a:rect l="l" t="t" r="r" b="b"/>
            <a:pathLst>
              <a:path w="8007" h="668" extrusionOk="0">
                <a:moveTo>
                  <a:pt x="334" y="0"/>
                </a:moveTo>
                <a:cubicBezTo>
                  <a:pt x="134" y="0"/>
                  <a:pt x="1" y="134"/>
                  <a:pt x="1" y="334"/>
                </a:cubicBezTo>
                <a:cubicBezTo>
                  <a:pt x="1" y="501"/>
                  <a:pt x="134" y="668"/>
                  <a:pt x="334" y="668"/>
                </a:cubicBezTo>
                <a:lnTo>
                  <a:pt x="7673" y="668"/>
                </a:lnTo>
                <a:cubicBezTo>
                  <a:pt x="7873" y="668"/>
                  <a:pt x="8007" y="501"/>
                  <a:pt x="8007" y="334"/>
                </a:cubicBezTo>
                <a:cubicBezTo>
                  <a:pt x="8007" y="134"/>
                  <a:pt x="7873" y="0"/>
                  <a:pt x="7673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27"/>
          <p:cNvSpPr/>
          <p:nvPr/>
        </p:nvSpPr>
        <p:spPr>
          <a:xfrm>
            <a:off x="4989735" y="3767104"/>
            <a:ext cx="80495" cy="16650"/>
          </a:xfrm>
          <a:custGeom>
            <a:avLst/>
            <a:gdLst/>
            <a:ahLst/>
            <a:cxnLst/>
            <a:rect l="l" t="t" r="r" b="b"/>
            <a:pathLst>
              <a:path w="3070" h="635" extrusionOk="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70" y="501"/>
                  <a:pt x="3070" y="301"/>
                </a:cubicBezTo>
                <a:cubicBezTo>
                  <a:pt x="3070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27"/>
          <p:cNvSpPr/>
          <p:nvPr/>
        </p:nvSpPr>
        <p:spPr>
          <a:xfrm>
            <a:off x="4989735" y="3817840"/>
            <a:ext cx="80495" cy="17515"/>
          </a:xfrm>
          <a:custGeom>
            <a:avLst/>
            <a:gdLst/>
            <a:ahLst/>
            <a:cxnLst/>
            <a:rect l="l" t="t" r="r" b="b"/>
            <a:pathLst>
              <a:path w="3070" h="668" extrusionOk="0">
                <a:moveTo>
                  <a:pt x="334" y="0"/>
                </a:moveTo>
                <a:cubicBezTo>
                  <a:pt x="134" y="0"/>
                  <a:pt x="1" y="167"/>
                  <a:pt x="1" y="334"/>
                </a:cubicBezTo>
                <a:cubicBezTo>
                  <a:pt x="1" y="501"/>
                  <a:pt x="134" y="667"/>
                  <a:pt x="334" y="667"/>
                </a:cubicBezTo>
                <a:lnTo>
                  <a:pt x="2736" y="667"/>
                </a:lnTo>
                <a:cubicBezTo>
                  <a:pt x="2903" y="667"/>
                  <a:pt x="3070" y="501"/>
                  <a:pt x="3070" y="334"/>
                </a:cubicBezTo>
                <a:cubicBezTo>
                  <a:pt x="3070" y="167"/>
                  <a:pt x="2903" y="0"/>
                  <a:pt x="2736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27"/>
          <p:cNvSpPr/>
          <p:nvPr/>
        </p:nvSpPr>
        <p:spPr>
          <a:xfrm>
            <a:off x="5091206" y="3817840"/>
            <a:ext cx="492438" cy="17515"/>
          </a:xfrm>
          <a:custGeom>
            <a:avLst/>
            <a:gdLst/>
            <a:ahLst/>
            <a:cxnLst/>
            <a:rect l="l" t="t" r="r" b="b"/>
            <a:pathLst>
              <a:path w="18781" h="668" extrusionOk="0">
                <a:moveTo>
                  <a:pt x="300" y="0"/>
                </a:moveTo>
                <a:cubicBezTo>
                  <a:pt x="134" y="0"/>
                  <a:pt x="0" y="167"/>
                  <a:pt x="0" y="334"/>
                </a:cubicBezTo>
                <a:cubicBezTo>
                  <a:pt x="0" y="501"/>
                  <a:pt x="134" y="667"/>
                  <a:pt x="300" y="667"/>
                </a:cubicBezTo>
                <a:lnTo>
                  <a:pt x="18447" y="667"/>
                </a:lnTo>
                <a:cubicBezTo>
                  <a:pt x="18647" y="667"/>
                  <a:pt x="18780" y="501"/>
                  <a:pt x="18780" y="334"/>
                </a:cubicBezTo>
                <a:cubicBezTo>
                  <a:pt x="18780" y="167"/>
                  <a:pt x="18647" y="0"/>
                  <a:pt x="18447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27"/>
          <p:cNvSpPr/>
          <p:nvPr/>
        </p:nvSpPr>
        <p:spPr>
          <a:xfrm>
            <a:off x="5113938" y="3767104"/>
            <a:ext cx="79604" cy="16650"/>
          </a:xfrm>
          <a:custGeom>
            <a:avLst/>
            <a:gdLst/>
            <a:ahLst/>
            <a:cxnLst/>
            <a:rect l="l" t="t" r="r" b="b"/>
            <a:pathLst>
              <a:path w="3036" h="635" extrusionOk="0">
                <a:moveTo>
                  <a:pt x="301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1" y="634"/>
                </a:cubicBezTo>
                <a:lnTo>
                  <a:pt x="2736" y="634"/>
                </a:lnTo>
                <a:cubicBezTo>
                  <a:pt x="2903" y="634"/>
                  <a:pt x="3036" y="501"/>
                  <a:pt x="3036" y="301"/>
                </a:cubicBezTo>
                <a:cubicBezTo>
                  <a:pt x="3036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27"/>
          <p:cNvSpPr/>
          <p:nvPr/>
        </p:nvSpPr>
        <p:spPr>
          <a:xfrm>
            <a:off x="5237251" y="3767104"/>
            <a:ext cx="80495" cy="16650"/>
          </a:xfrm>
          <a:custGeom>
            <a:avLst/>
            <a:gdLst/>
            <a:ahLst/>
            <a:cxnLst/>
            <a:rect l="l" t="t" r="r" b="b"/>
            <a:pathLst>
              <a:path w="3070" h="635" extrusionOk="0">
                <a:moveTo>
                  <a:pt x="334" y="1"/>
                </a:moveTo>
                <a:cubicBezTo>
                  <a:pt x="168" y="1"/>
                  <a:pt x="1" y="134"/>
                  <a:pt x="1" y="301"/>
                </a:cubicBezTo>
                <a:cubicBezTo>
                  <a:pt x="1" y="501"/>
                  <a:pt x="168" y="634"/>
                  <a:pt x="334" y="634"/>
                </a:cubicBezTo>
                <a:lnTo>
                  <a:pt x="2736" y="634"/>
                </a:lnTo>
                <a:cubicBezTo>
                  <a:pt x="2936" y="634"/>
                  <a:pt x="3070" y="501"/>
                  <a:pt x="3070" y="301"/>
                </a:cubicBezTo>
                <a:cubicBezTo>
                  <a:pt x="3070" y="134"/>
                  <a:pt x="2936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27"/>
          <p:cNvSpPr/>
          <p:nvPr/>
        </p:nvSpPr>
        <p:spPr>
          <a:xfrm>
            <a:off x="5361454" y="3767104"/>
            <a:ext cx="79630" cy="16650"/>
          </a:xfrm>
          <a:custGeom>
            <a:avLst/>
            <a:gdLst/>
            <a:ahLst/>
            <a:cxnLst/>
            <a:rect l="l" t="t" r="r" b="b"/>
            <a:pathLst>
              <a:path w="3037" h="635" extrusionOk="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36" y="501"/>
                  <a:pt x="3036" y="301"/>
                </a:cubicBezTo>
                <a:cubicBezTo>
                  <a:pt x="3036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27"/>
          <p:cNvSpPr/>
          <p:nvPr/>
        </p:nvSpPr>
        <p:spPr>
          <a:xfrm>
            <a:off x="5485658" y="3767104"/>
            <a:ext cx="79604" cy="16650"/>
          </a:xfrm>
          <a:custGeom>
            <a:avLst/>
            <a:gdLst/>
            <a:ahLst/>
            <a:cxnLst/>
            <a:rect l="l" t="t" r="r" b="b"/>
            <a:pathLst>
              <a:path w="3036" h="635" extrusionOk="0">
                <a:moveTo>
                  <a:pt x="300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0" y="634"/>
                </a:cubicBezTo>
                <a:lnTo>
                  <a:pt x="2702" y="634"/>
                </a:lnTo>
                <a:cubicBezTo>
                  <a:pt x="2902" y="634"/>
                  <a:pt x="3036" y="501"/>
                  <a:pt x="3036" y="301"/>
                </a:cubicBezTo>
                <a:cubicBezTo>
                  <a:pt x="3036" y="134"/>
                  <a:pt x="2902" y="1"/>
                  <a:pt x="2702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p27"/>
          <p:cNvSpPr/>
          <p:nvPr/>
        </p:nvSpPr>
        <p:spPr>
          <a:xfrm>
            <a:off x="5608970" y="3767104"/>
            <a:ext cx="80495" cy="16650"/>
          </a:xfrm>
          <a:custGeom>
            <a:avLst/>
            <a:gdLst/>
            <a:ahLst/>
            <a:cxnLst/>
            <a:rect l="l" t="t" r="r" b="b"/>
            <a:pathLst>
              <a:path w="3070" h="635" extrusionOk="0">
                <a:moveTo>
                  <a:pt x="334" y="1"/>
                </a:moveTo>
                <a:cubicBezTo>
                  <a:pt x="134" y="1"/>
                  <a:pt x="1" y="134"/>
                  <a:pt x="1" y="301"/>
                </a:cubicBezTo>
                <a:cubicBezTo>
                  <a:pt x="1" y="501"/>
                  <a:pt x="134" y="634"/>
                  <a:pt x="334" y="634"/>
                </a:cubicBezTo>
                <a:lnTo>
                  <a:pt x="2736" y="634"/>
                </a:lnTo>
                <a:cubicBezTo>
                  <a:pt x="2903" y="634"/>
                  <a:pt x="3069" y="501"/>
                  <a:pt x="3069" y="301"/>
                </a:cubicBezTo>
                <a:cubicBezTo>
                  <a:pt x="3069" y="134"/>
                  <a:pt x="2903" y="1"/>
                  <a:pt x="2736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27"/>
          <p:cNvSpPr/>
          <p:nvPr/>
        </p:nvSpPr>
        <p:spPr>
          <a:xfrm>
            <a:off x="5733174" y="3767104"/>
            <a:ext cx="54249" cy="16650"/>
          </a:xfrm>
          <a:custGeom>
            <a:avLst/>
            <a:gdLst/>
            <a:ahLst/>
            <a:cxnLst/>
            <a:rect l="l" t="t" r="r" b="b"/>
            <a:pathLst>
              <a:path w="2069" h="635" extrusionOk="0">
                <a:moveTo>
                  <a:pt x="301" y="1"/>
                </a:moveTo>
                <a:cubicBezTo>
                  <a:pt x="134" y="1"/>
                  <a:pt x="0" y="134"/>
                  <a:pt x="0" y="301"/>
                </a:cubicBezTo>
                <a:cubicBezTo>
                  <a:pt x="0" y="501"/>
                  <a:pt x="134" y="634"/>
                  <a:pt x="301" y="634"/>
                </a:cubicBezTo>
                <a:lnTo>
                  <a:pt x="1768" y="634"/>
                </a:lnTo>
                <a:cubicBezTo>
                  <a:pt x="1935" y="634"/>
                  <a:pt x="2068" y="501"/>
                  <a:pt x="2068" y="301"/>
                </a:cubicBezTo>
                <a:cubicBezTo>
                  <a:pt x="2068" y="134"/>
                  <a:pt x="1935" y="1"/>
                  <a:pt x="1768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27"/>
          <p:cNvSpPr/>
          <p:nvPr/>
        </p:nvSpPr>
        <p:spPr>
          <a:xfrm>
            <a:off x="5566992" y="1733592"/>
            <a:ext cx="856293" cy="784581"/>
          </a:xfrm>
          <a:custGeom>
            <a:avLst/>
            <a:gdLst/>
            <a:ahLst/>
            <a:cxnLst/>
            <a:rect l="l" t="t" r="r" b="b"/>
            <a:pathLst>
              <a:path w="32658" h="29923" extrusionOk="0">
                <a:moveTo>
                  <a:pt x="1335" y="1"/>
                </a:moveTo>
                <a:cubicBezTo>
                  <a:pt x="601" y="1"/>
                  <a:pt x="0" y="601"/>
                  <a:pt x="0" y="1302"/>
                </a:cubicBezTo>
                <a:lnTo>
                  <a:pt x="0" y="28621"/>
                </a:lnTo>
                <a:cubicBezTo>
                  <a:pt x="0" y="29355"/>
                  <a:pt x="601" y="29922"/>
                  <a:pt x="1335" y="29922"/>
                </a:cubicBezTo>
                <a:lnTo>
                  <a:pt x="31356" y="29922"/>
                </a:lnTo>
                <a:cubicBezTo>
                  <a:pt x="32090" y="29922"/>
                  <a:pt x="32657" y="29355"/>
                  <a:pt x="32657" y="28621"/>
                </a:cubicBezTo>
                <a:lnTo>
                  <a:pt x="32657" y="1302"/>
                </a:lnTo>
                <a:cubicBezTo>
                  <a:pt x="32657" y="601"/>
                  <a:pt x="32090" y="1"/>
                  <a:pt x="31356" y="1"/>
                </a:cubicBezTo>
                <a:close/>
              </a:path>
            </a:pathLst>
          </a:custGeom>
          <a:solidFill>
            <a:srgbClr val="027C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27"/>
          <p:cNvSpPr/>
          <p:nvPr/>
        </p:nvSpPr>
        <p:spPr>
          <a:xfrm>
            <a:off x="5566992" y="1726618"/>
            <a:ext cx="856293" cy="39382"/>
          </a:xfrm>
          <a:custGeom>
            <a:avLst/>
            <a:gdLst/>
            <a:ahLst/>
            <a:cxnLst/>
            <a:rect l="l" t="t" r="r" b="b"/>
            <a:pathLst>
              <a:path w="32658" h="1502" extrusionOk="0">
                <a:moveTo>
                  <a:pt x="1268" y="0"/>
                </a:moveTo>
                <a:cubicBezTo>
                  <a:pt x="568" y="0"/>
                  <a:pt x="0" y="567"/>
                  <a:pt x="0" y="1234"/>
                </a:cubicBezTo>
                <a:lnTo>
                  <a:pt x="0" y="1501"/>
                </a:lnTo>
                <a:cubicBezTo>
                  <a:pt x="0" y="834"/>
                  <a:pt x="568" y="267"/>
                  <a:pt x="1268" y="267"/>
                </a:cubicBezTo>
                <a:lnTo>
                  <a:pt x="31423" y="267"/>
                </a:lnTo>
                <a:cubicBezTo>
                  <a:pt x="32123" y="267"/>
                  <a:pt x="32657" y="834"/>
                  <a:pt x="32657" y="1501"/>
                </a:cubicBezTo>
                <a:lnTo>
                  <a:pt x="32657" y="1234"/>
                </a:lnTo>
                <a:cubicBezTo>
                  <a:pt x="32657" y="567"/>
                  <a:pt x="32123" y="0"/>
                  <a:pt x="31423" y="0"/>
                </a:cubicBezTo>
                <a:close/>
              </a:path>
            </a:pathLst>
          </a:custGeom>
          <a:solidFill>
            <a:srgbClr val="00A3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27"/>
          <p:cNvSpPr/>
          <p:nvPr/>
        </p:nvSpPr>
        <p:spPr>
          <a:xfrm>
            <a:off x="5614214" y="1890151"/>
            <a:ext cx="765336" cy="588665"/>
          </a:xfrm>
          <a:custGeom>
            <a:avLst/>
            <a:gdLst/>
            <a:ahLst/>
            <a:cxnLst/>
            <a:rect l="l" t="t" r="r" b="b"/>
            <a:pathLst>
              <a:path w="29189" h="22451" extrusionOk="0">
                <a:moveTo>
                  <a:pt x="28188" y="22450"/>
                </a:moveTo>
                <a:lnTo>
                  <a:pt x="1001" y="22450"/>
                </a:lnTo>
                <a:cubicBezTo>
                  <a:pt x="434" y="22450"/>
                  <a:pt x="1" y="22017"/>
                  <a:pt x="1" y="21450"/>
                </a:cubicBezTo>
                <a:lnTo>
                  <a:pt x="1" y="1002"/>
                </a:lnTo>
                <a:cubicBezTo>
                  <a:pt x="1" y="468"/>
                  <a:pt x="434" y="1"/>
                  <a:pt x="1001" y="1"/>
                </a:cubicBezTo>
                <a:lnTo>
                  <a:pt x="28188" y="1"/>
                </a:lnTo>
                <a:cubicBezTo>
                  <a:pt x="28755" y="1"/>
                  <a:pt x="29188" y="468"/>
                  <a:pt x="29188" y="1002"/>
                </a:cubicBezTo>
                <a:lnTo>
                  <a:pt x="29188" y="21450"/>
                </a:lnTo>
                <a:cubicBezTo>
                  <a:pt x="29188" y="22017"/>
                  <a:pt x="28755" y="22450"/>
                  <a:pt x="28188" y="22450"/>
                </a:cubicBezTo>
                <a:close/>
              </a:path>
            </a:pathLst>
          </a:custGeom>
          <a:solidFill>
            <a:srgbClr val="0B2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27"/>
          <p:cNvSpPr/>
          <p:nvPr/>
        </p:nvSpPr>
        <p:spPr>
          <a:xfrm>
            <a:off x="5650948" y="2023113"/>
            <a:ext cx="544039" cy="13136"/>
          </a:xfrm>
          <a:custGeom>
            <a:avLst/>
            <a:gdLst/>
            <a:ahLst/>
            <a:cxnLst/>
            <a:rect l="l" t="t" r="r" b="b"/>
            <a:pathLst>
              <a:path w="20749" h="501" extrusionOk="0">
                <a:moveTo>
                  <a:pt x="234" y="0"/>
                </a:moveTo>
                <a:cubicBezTo>
                  <a:pt x="101" y="0"/>
                  <a:pt x="1" y="134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20482" y="501"/>
                </a:lnTo>
                <a:cubicBezTo>
                  <a:pt x="20615" y="501"/>
                  <a:pt x="20749" y="401"/>
                  <a:pt x="20716" y="267"/>
                </a:cubicBezTo>
                <a:cubicBezTo>
                  <a:pt x="20716" y="134"/>
                  <a:pt x="20615" y="0"/>
                  <a:pt x="20482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27"/>
          <p:cNvSpPr/>
          <p:nvPr/>
        </p:nvSpPr>
        <p:spPr>
          <a:xfrm>
            <a:off x="6228206" y="2023113"/>
            <a:ext cx="52492" cy="13136"/>
          </a:xfrm>
          <a:custGeom>
            <a:avLst/>
            <a:gdLst/>
            <a:ahLst/>
            <a:cxnLst/>
            <a:rect l="l" t="t" r="r" b="b"/>
            <a:pathLst>
              <a:path w="2002" h="501" extrusionOk="0">
                <a:moveTo>
                  <a:pt x="234" y="0"/>
                </a:moveTo>
                <a:cubicBezTo>
                  <a:pt x="101" y="0"/>
                  <a:pt x="0" y="134"/>
                  <a:pt x="0" y="267"/>
                </a:cubicBezTo>
                <a:cubicBezTo>
                  <a:pt x="0" y="401"/>
                  <a:pt x="101" y="501"/>
                  <a:pt x="234" y="501"/>
                </a:cubicBezTo>
                <a:lnTo>
                  <a:pt x="1735" y="501"/>
                </a:lnTo>
                <a:cubicBezTo>
                  <a:pt x="1868" y="501"/>
                  <a:pt x="2002" y="401"/>
                  <a:pt x="2002" y="267"/>
                </a:cubicBezTo>
                <a:cubicBezTo>
                  <a:pt x="2002" y="134"/>
                  <a:pt x="1868" y="0"/>
                  <a:pt x="173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27"/>
          <p:cNvSpPr/>
          <p:nvPr/>
        </p:nvSpPr>
        <p:spPr>
          <a:xfrm>
            <a:off x="6300809" y="2023113"/>
            <a:ext cx="42004" cy="13136"/>
          </a:xfrm>
          <a:custGeom>
            <a:avLst/>
            <a:gdLst/>
            <a:ahLst/>
            <a:cxnLst/>
            <a:rect l="l" t="t" r="r" b="b"/>
            <a:pathLst>
              <a:path w="1602" h="501" extrusionOk="0">
                <a:moveTo>
                  <a:pt x="234" y="0"/>
                </a:moveTo>
                <a:cubicBezTo>
                  <a:pt x="100" y="0"/>
                  <a:pt x="0" y="134"/>
                  <a:pt x="0" y="267"/>
                </a:cubicBezTo>
                <a:cubicBezTo>
                  <a:pt x="0" y="401"/>
                  <a:pt x="100" y="501"/>
                  <a:pt x="234" y="501"/>
                </a:cubicBezTo>
                <a:lnTo>
                  <a:pt x="1368" y="501"/>
                </a:lnTo>
                <a:cubicBezTo>
                  <a:pt x="1501" y="501"/>
                  <a:pt x="1601" y="401"/>
                  <a:pt x="1601" y="267"/>
                </a:cubicBezTo>
                <a:cubicBezTo>
                  <a:pt x="1601" y="134"/>
                  <a:pt x="1501" y="0"/>
                  <a:pt x="1368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0" name="Google Shape;640;p27"/>
          <p:cNvSpPr/>
          <p:nvPr/>
        </p:nvSpPr>
        <p:spPr>
          <a:xfrm>
            <a:off x="5650948" y="2083445"/>
            <a:ext cx="311389" cy="13162"/>
          </a:xfrm>
          <a:custGeom>
            <a:avLst/>
            <a:gdLst/>
            <a:ahLst/>
            <a:cxnLst/>
            <a:rect l="l" t="t" r="r" b="b"/>
            <a:pathLst>
              <a:path w="11876" h="502" extrusionOk="0">
                <a:moveTo>
                  <a:pt x="234" y="1"/>
                </a:moveTo>
                <a:cubicBezTo>
                  <a:pt x="101" y="1"/>
                  <a:pt x="1" y="134"/>
                  <a:pt x="1" y="268"/>
                </a:cubicBezTo>
                <a:cubicBezTo>
                  <a:pt x="1" y="401"/>
                  <a:pt x="101" y="501"/>
                  <a:pt x="234" y="501"/>
                </a:cubicBezTo>
                <a:lnTo>
                  <a:pt x="11609" y="501"/>
                </a:lnTo>
                <a:cubicBezTo>
                  <a:pt x="11742" y="501"/>
                  <a:pt x="11876" y="401"/>
                  <a:pt x="11876" y="268"/>
                </a:cubicBezTo>
                <a:cubicBezTo>
                  <a:pt x="11876" y="134"/>
                  <a:pt x="11742" y="1"/>
                  <a:pt x="11609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27"/>
          <p:cNvSpPr/>
          <p:nvPr/>
        </p:nvSpPr>
        <p:spPr>
          <a:xfrm>
            <a:off x="5966688" y="2083445"/>
            <a:ext cx="98876" cy="13162"/>
          </a:xfrm>
          <a:custGeom>
            <a:avLst/>
            <a:gdLst/>
            <a:ahLst/>
            <a:cxnLst/>
            <a:rect l="l" t="t" r="r" b="b"/>
            <a:pathLst>
              <a:path w="3771" h="502" extrusionOk="0">
                <a:moveTo>
                  <a:pt x="268" y="1"/>
                </a:moveTo>
                <a:cubicBezTo>
                  <a:pt x="134" y="1"/>
                  <a:pt x="1" y="134"/>
                  <a:pt x="1" y="268"/>
                </a:cubicBezTo>
                <a:cubicBezTo>
                  <a:pt x="1" y="401"/>
                  <a:pt x="134" y="501"/>
                  <a:pt x="268" y="501"/>
                </a:cubicBezTo>
                <a:lnTo>
                  <a:pt x="3537" y="501"/>
                </a:lnTo>
                <a:cubicBezTo>
                  <a:pt x="3670" y="501"/>
                  <a:pt x="3770" y="401"/>
                  <a:pt x="3770" y="268"/>
                </a:cubicBezTo>
                <a:cubicBezTo>
                  <a:pt x="3770" y="134"/>
                  <a:pt x="3670" y="1"/>
                  <a:pt x="3537" y="1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27"/>
          <p:cNvSpPr/>
          <p:nvPr/>
        </p:nvSpPr>
        <p:spPr>
          <a:xfrm>
            <a:off x="5999935" y="2118448"/>
            <a:ext cx="65629" cy="12271"/>
          </a:xfrm>
          <a:custGeom>
            <a:avLst/>
            <a:gdLst/>
            <a:ahLst/>
            <a:cxnLst/>
            <a:rect l="l" t="t" r="r" b="b"/>
            <a:pathLst>
              <a:path w="2503" h="468" extrusionOk="0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2269" y="467"/>
                </a:lnTo>
                <a:cubicBezTo>
                  <a:pt x="2402" y="467"/>
                  <a:pt x="2502" y="367"/>
                  <a:pt x="2502" y="234"/>
                </a:cubicBezTo>
                <a:cubicBezTo>
                  <a:pt x="2502" y="100"/>
                  <a:pt x="2402" y="0"/>
                  <a:pt x="2269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27"/>
          <p:cNvSpPr/>
          <p:nvPr/>
        </p:nvSpPr>
        <p:spPr>
          <a:xfrm>
            <a:off x="5967580" y="2118448"/>
            <a:ext cx="19245" cy="12271"/>
          </a:xfrm>
          <a:custGeom>
            <a:avLst/>
            <a:gdLst/>
            <a:ahLst/>
            <a:cxnLst/>
            <a:rect l="l" t="t" r="r" b="b"/>
            <a:pathLst>
              <a:path w="734" h="468" extrusionOk="0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467" y="467"/>
                </a:lnTo>
                <a:cubicBezTo>
                  <a:pt x="600" y="467"/>
                  <a:pt x="734" y="367"/>
                  <a:pt x="734" y="234"/>
                </a:cubicBezTo>
                <a:cubicBezTo>
                  <a:pt x="734" y="100"/>
                  <a:pt x="600" y="0"/>
                  <a:pt x="467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27"/>
          <p:cNvSpPr/>
          <p:nvPr/>
        </p:nvSpPr>
        <p:spPr>
          <a:xfrm>
            <a:off x="5889733" y="2118448"/>
            <a:ext cx="59493" cy="12271"/>
          </a:xfrm>
          <a:custGeom>
            <a:avLst/>
            <a:gdLst/>
            <a:ahLst/>
            <a:cxnLst/>
            <a:rect l="l" t="t" r="r" b="b"/>
            <a:pathLst>
              <a:path w="2269" h="468" extrusionOk="0">
                <a:moveTo>
                  <a:pt x="234" y="0"/>
                </a:moveTo>
                <a:cubicBezTo>
                  <a:pt x="100" y="0"/>
                  <a:pt x="0" y="100"/>
                  <a:pt x="0" y="234"/>
                </a:cubicBezTo>
                <a:cubicBezTo>
                  <a:pt x="0" y="367"/>
                  <a:pt x="100" y="467"/>
                  <a:pt x="234" y="467"/>
                </a:cubicBezTo>
                <a:lnTo>
                  <a:pt x="2035" y="467"/>
                </a:lnTo>
                <a:cubicBezTo>
                  <a:pt x="2168" y="467"/>
                  <a:pt x="2269" y="367"/>
                  <a:pt x="2269" y="234"/>
                </a:cubicBezTo>
                <a:cubicBezTo>
                  <a:pt x="2269" y="100"/>
                  <a:pt x="2168" y="0"/>
                  <a:pt x="2035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27"/>
          <p:cNvSpPr/>
          <p:nvPr/>
        </p:nvSpPr>
        <p:spPr>
          <a:xfrm>
            <a:off x="5805751" y="2118448"/>
            <a:ext cx="59519" cy="12271"/>
          </a:xfrm>
          <a:custGeom>
            <a:avLst/>
            <a:gdLst/>
            <a:ahLst/>
            <a:cxnLst/>
            <a:rect l="l" t="t" r="r" b="b"/>
            <a:pathLst>
              <a:path w="2270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2036" y="467"/>
                </a:lnTo>
                <a:cubicBezTo>
                  <a:pt x="2169" y="467"/>
                  <a:pt x="2269" y="367"/>
                  <a:pt x="2269" y="234"/>
                </a:cubicBezTo>
                <a:cubicBezTo>
                  <a:pt x="2269" y="100"/>
                  <a:pt x="2169" y="0"/>
                  <a:pt x="2036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27"/>
          <p:cNvSpPr/>
          <p:nvPr/>
        </p:nvSpPr>
        <p:spPr>
          <a:xfrm>
            <a:off x="5721795" y="2118448"/>
            <a:ext cx="59493" cy="12271"/>
          </a:xfrm>
          <a:custGeom>
            <a:avLst/>
            <a:gdLst/>
            <a:ahLst/>
            <a:cxnLst/>
            <a:rect l="l" t="t" r="r" b="b"/>
            <a:pathLst>
              <a:path w="2269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2035" y="467"/>
                </a:lnTo>
                <a:cubicBezTo>
                  <a:pt x="2169" y="467"/>
                  <a:pt x="2269" y="367"/>
                  <a:pt x="2269" y="234"/>
                </a:cubicBezTo>
                <a:cubicBezTo>
                  <a:pt x="2269" y="100"/>
                  <a:pt x="2169" y="0"/>
                  <a:pt x="2035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27"/>
          <p:cNvSpPr/>
          <p:nvPr/>
        </p:nvSpPr>
        <p:spPr>
          <a:xfrm>
            <a:off x="5721795" y="2160426"/>
            <a:ext cx="504683" cy="12271"/>
          </a:xfrm>
          <a:custGeom>
            <a:avLst/>
            <a:gdLst/>
            <a:ahLst/>
            <a:cxnLst/>
            <a:rect l="l" t="t" r="r" b="b"/>
            <a:pathLst>
              <a:path w="19248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19014" y="467"/>
                </a:lnTo>
                <a:cubicBezTo>
                  <a:pt x="19148" y="467"/>
                  <a:pt x="19248" y="367"/>
                  <a:pt x="19248" y="234"/>
                </a:cubicBezTo>
                <a:cubicBezTo>
                  <a:pt x="19248" y="100"/>
                  <a:pt x="19148" y="0"/>
                  <a:pt x="1901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27"/>
          <p:cNvSpPr/>
          <p:nvPr/>
        </p:nvSpPr>
        <p:spPr>
          <a:xfrm>
            <a:off x="5650948" y="2118448"/>
            <a:ext cx="29760" cy="12271"/>
          </a:xfrm>
          <a:custGeom>
            <a:avLst/>
            <a:gdLst/>
            <a:ahLst/>
            <a:cxnLst/>
            <a:rect l="l" t="t" r="r" b="b"/>
            <a:pathLst>
              <a:path w="1135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0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27"/>
          <p:cNvSpPr/>
          <p:nvPr/>
        </p:nvSpPr>
        <p:spPr>
          <a:xfrm>
            <a:off x="5650948" y="2160426"/>
            <a:ext cx="29760" cy="12271"/>
          </a:xfrm>
          <a:custGeom>
            <a:avLst/>
            <a:gdLst/>
            <a:ahLst/>
            <a:cxnLst/>
            <a:rect l="l" t="t" r="r" b="b"/>
            <a:pathLst>
              <a:path w="1135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0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27"/>
          <p:cNvSpPr/>
          <p:nvPr/>
        </p:nvSpPr>
        <p:spPr>
          <a:xfrm>
            <a:off x="5650948" y="2202404"/>
            <a:ext cx="29760" cy="12271"/>
          </a:xfrm>
          <a:custGeom>
            <a:avLst/>
            <a:gdLst/>
            <a:ahLst/>
            <a:cxnLst/>
            <a:rect l="l" t="t" r="r" b="b"/>
            <a:pathLst>
              <a:path w="1135" h="468" extrusionOk="0">
                <a:moveTo>
                  <a:pt x="234" y="0"/>
                </a:moveTo>
                <a:cubicBezTo>
                  <a:pt x="101" y="0"/>
                  <a:pt x="1" y="101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868" y="467"/>
                </a:lnTo>
                <a:cubicBezTo>
                  <a:pt x="1035" y="467"/>
                  <a:pt x="1135" y="367"/>
                  <a:pt x="1135" y="234"/>
                </a:cubicBezTo>
                <a:cubicBezTo>
                  <a:pt x="1135" y="101"/>
                  <a:pt x="1035" y="0"/>
                  <a:pt x="868" y="0"/>
                </a:cubicBezTo>
                <a:close/>
              </a:path>
            </a:pathLst>
          </a:custGeom>
          <a:solidFill>
            <a:srgbClr val="12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27"/>
          <p:cNvSpPr/>
          <p:nvPr/>
        </p:nvSpPr>
        <p:spPr>
          <a:xfrm>
            <a:off x="6257074" y="2160426"/>
            <a:ext cx="74360" cy="12271"/>
          </a:xfrm>
          <a:custGeom>
            <a:avLst/>
            <a:gdLst/>
            <a:ahLst/>
            <a:cxnLst/>
            <a:rect l="l" t="t" r="r" b="b"/>
            <a:pathLst>
              <a:path w="2836" h="468" extrusionOk="0">
                <a:moveTo>
                  <a:pt x="267" y="0"/>
                </a:moveTo>
                <a:cubicBezTo>
                  <a:pt x="134" y="0"/>
                  <a:pt x="0" y="100"/>
                  <a:pt x="0" y="234"/>
                </a:cubicBezTo>
                <a:cubicBezTo>
                  <a:pt x="0" y="367"/>
                  <a:pt x="134" y="467"/>
                  <a:pt x="267" y="467"/>
                </a:cubicBezTo>
                <a:lnTo>
                  <a:pt x="2602" y="467"/>
                </a:lnTo>
                <a:cubicBezTo>
                  <a:pt x="2736" y="467"/>
                  <a:pt x="2836" y="367"/>
                  <a:pt x="2836" y="234"/>
                </a:cubicBezTo>
                <a:cubicBezTo>
                  <a:pt x="2836" y="100"/>
                  <a:pt x="2736" y="0"/>
                  <a:pt x="260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27"/>
          <p:cNvSpPr/>
          <p:nvPr/>
        </p:nvSpPr>
        <p:spPr>
          <a:xfrm>
            <a:off x="5720038" y="2202404"/>
            <a:ext cx="213457" cy="12271"/>
          </a:xfrm>
          <a:custGeom>
            <a:avLst/>
            <a:gdLst/>
            <a:ahLst/>
            <a:cxnLst/>
            <a:rect l="l" t="t" r="r" b="b"/>
            <a:pathLst>
              <a:path w="8141" h="468" extrusionOk="0">
                <a:moveTo>
                  <a:pt x="234" y="0"/>
                </a:moveTo>
                <a:cubicBezTo>
                  <a:pt x="101" y="0"/>
                  <a:pt x="1" y="101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7873" y="467"/>
                </a:lnTo>
                <a:cubicBezTo>
                  <a:pt x="8007" y="467"/>
                  <a:pt x="8140" y="367"/>
                  <a:pt x="8140" y="234"/>
                </a:cubicBezTo>
                <a:cubicBezTo>
                  <a:pt x="8140" y="101"/>
                  <a:pt x="8007" y="0"/>
                  <a:pt x="787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27"/>
          <p:cNvSpPr/>
          <p:nvPr/>
        </p:nvSpPr>
        <p:spPr>
          <a:xfrm>
            <a:off x="5999935" y="2256627"/>
            <a:ext cx="240542" cy="13136"/>
          </a:xfrm>
          <a:custGeom>
            <a:avLst/>
            <a:gdLst/>
            <a:ahLst/>
            <a:cxnLst/>
            <a:rect l="l" t="t" r="r" b="b"/>
            <a:pathLst>
              <a:path w="9174" h="501" extrusionOk="0">
                <a:moveTo>
                  <a:pt x="234" y="1"/>
                </a:moveTo>
                <a:cubicBezTo>
                  <a:pt x="100" y="1"/>
                  <a:pt x="0" y="134"/>
                  <a:pt x="0" y="267"/>
                </a:cubicBezTo>
                <a:cubicBezTo>
                  <a:pt x="0" y="401"/>
                  <a:pt x="100" y="501"/>
                  <a:pt x="234" y="501"/>
                </a:cubicBezTo>
                <a:lnTo>
                  <a:pt x="8940" y="501"/>
                </a:lnTo>
                <a:cubicBezTo>
                  <a:pt x="9073" y="501"/>
                  <a:pt x="9173" y="401"/>
                  <a:pt x="9173" y="267"/>
                </a:cubicBezTo>
                <a:cubicBezTo>
                  <a:pt x="9173" y="134"/>
                  <a:pt x="9073" y="1"/>
                  <a:pt x="89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27"/>
          <p:cNvSpPr/>
          <p:nvPr/>
        </p:nvSpPr>
        <p:spPr>
          <a:xfrm>
            <a:off x="6161738" y="2227759"/>
            <a:ext cx="78739" cy="13162"/>
          </a:xfrm>
          <a:custGeom>
            <a:avLst/>
            <a:gdLst/>
            <a:ahLst/>
            <a:cxnLst/>
            <a:rect l="l" t="t" r="r" b="b"/>
            <a:pathLst>
              <a:path w="3003" h="502" extrusionOk="0">
                <a:moveTo>
                  <a:pt x="267" y="1"/>
                </a:moveTo>
                <a:cubicBezTo>
                  <a:pt x="134" y="1"/>
                  <a:pt x="0" y="101"/>
                  <a:pt x="0" y="268"/>
                </a:cubicBezTo>
                <a:cubicBezTo>
                  <a:pt x="0" y="401"/>
                  <a:pt x="134" y="501"/>
                  <a:pt x="267" y="501"/>
                </a:cubicBezTo>
                <a:lnTo>
                  <a:pt x="2769" y="501"/>
                </a:lnTo>
                <a:cubicBezTo>
                  <a:pt x="2902" y="501"/>
                  <a:pt x="3002" y="401"/>
                  <a:pt x="3002" y="268"/>
                </a:cubicBezTo>
                <a:cubicBezTo>
                  <a:pt x="3002" y="101"/>
                  <a:pt x="2902" y="1"/>
                  <a:pt x="27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27"/>
          <p:cNvSpPr/>
          <p:nvPr/>
        </p:nvSpPr>
        <p:spPr>
          <a:xfrm>
            <a:off x="5650948" y="1965376"/>
            <a:ext cx="251922" cy="13162"/>
          </a:xfrm>
          <a:custGeom>
            <a:avLst/>
            <a:gdLst/>
            <a:ahLst/>
            <a:cxnLst/>
            <a:rect l="l" t="t" r="r" b="b"/>
            <a:pathLst>
              <a:path w="9608" h="502" extrusionOk="0">
                <a:moveTo>
                  <a:pt x="234" y="1"/>
                </a:moveTo>
                <a:cubicBezTo>
                  <a:pt x="101" y="1"/>
                  <a:pt x="1" y="101"/>
                  <a:pt x="1" y="234"/>
                </a:cubicBezTo>
                <a:cubicBezTo>
                  <a:pt x="1" y="368"/>
                  <a:pt x="101" y="501"/>
                  <a:pt x="234" y="501"/>
                </a:cubicBezTo>
                <a:lnTo>
                  <a:pt x="9341" y="501"/>
                </a:lnTo>
                <a:cubicBezTo>
                  <a:pt x="9474" y="501"/>
                  <a:pt x="9608" y="368"/>
                  <a:pt x="9608" y="234"/>
                </a:cubicBezTo>
                <a:cubicBezTo>
                  <a:pt x="9608" y="101"/>
                  <a:pt x="9474" y="1"/>
                  <a:pt x="9341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27"/>
          <p:cNvSpPr/>
          <p:nvPr/>
        </p:nvSpPr>
        <p:spPr>
          <a:xfrm>
            <a:off x="5650948" y="2374695"/>
            <a:ext cx="406725" cy="12271"/>
          </a:xfrm>
          <a:custGeom>
            <a:avLst/>
            <a:gdLst/>
            <a:ahLst/>
            <a:cxnLst/>
            <a:rect l="l" t="t" r="r" b="b"/>
            <a:pathLst>
              <a:path w="15512" h="468" extrusionOk="0">
                <a:moveTo>
                  <a:pt x="234" y="1"/>
                </a:moveTo>
                <a:cubicBezTo>
                  <a:pt x="101" y="1"/>
                  <a:pt x="1" y="101"/>
                  <a:pt x="1" y="234"/>
                </a:cubicBezTo>
                <a:cubicBezTo>
                  <a:pt x="1" y="368"/>
                  <a:pt x="101" y="468"/>
                  <a:pt x="234" y="468"/>
                </a:cubicBezTo>
                <a:lnTo>
                  <a:pt x="15278" y="468"/>
                </a:lnTo>
                <a:cubicBezTo>
                  <a:pt x="15412" y="468"/>
                  <a:pt x="15512" y="368"/>
                  <a:pt x="15512" y="234"/>
                </a:cubicBezTo>
                <a:cubicBezTo>
                  <a:pt x="15512" y="101"/>
                  <a:pt x="15412" y="1"/>
                  <a:pt x="1527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27"/>
          <p:cNvSpPr/>
          <p:nvPr/>
        </p:nvSpPr>
        <p:spPr>
          <a:xfrm>
            <a:off x="6020911" y="2299497"/>
            <a:ext cx="120743" cy="12271"/>
          </a:xfrm>
          <a:custGeom>
            <a:avLst/>
            <a:gdLst/>
            <a:ahLst/>
            <a:cxnLst/>
            <a:rect l="l" t="t" r="r" b="b"/>
            <a:pathLst>
              <a:path w="4605" h="468" extrusionOk="0">
                <a:moveTo>
                  <a:pt x="268" y="0"/>
                </a:moveTo>
                <a:cubicBezTo>
                  <a:pt x="134" y="0"/>
                  <a:pt x="1" y="100"/>
                  <a:pt x="1" y="234"/>
                </a:cubicBezTo>
                <a:cubicBezTo>
                  <a:pt x="1" y="367"/>
                  <a:pt x="134" y="467"/>
                  <a:pt x="268" y="467"/>
                </a:cubicBezTo>
                <a:lnTo>
                  <a:pt x="4371" y="467"/>
                </a:lnTo>
                <a:cubicBezTo>
                  <a:pt x="4504" y="467"/>
                  <a:pt x="4604" y="367"/>
                  <a:pt x="4604" y="234"/>
                </a:cubicBezTo>
                <a:cubicBezTo>
                  <a:pt x="4604" y="100"/>
                  <a:pt x="4504" y="0"/>
                  <a:pt x="4371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27"/>
          <p:cNvSpPr/>
          <p:nvPr/>
        </p:nvSpPr>
        <p:spPr>
          <a:xfrm>
            <a:off x="6181849" y="2299497"/>
            <a:ext cx="160965" cy="12271"/>
          </a:xfrm>
          <a:custGeom>
            <a:avLst/>
            <a:gdLst/>
            <a:ahLst/>
            <a:cxnLst/>
            <a:rect l="l" t="t" r="r" b="b"/>
            <a:pathLst>
              <a:path w="6139" h="468" extrusionOk="0">
                <a:moveTo>
                  <a:pt x="234" y="0"/>
                </a:moveTo>
                <a:cubicBezTo>
                  <a:pt x="101" y="0"/>
                  <a:pt x="1" y="100"/>
                  <a:pt x="1" y="234"/>
                </a:cubicBezTo>
                <a:cubicBezTo>
                  <a:pt x="1" y="367"/>
                  <a:pt x="101" y="467"/>
                  <a:pt x="234" y="467"/>
                </a:cubicBezTo>
                <a:lnTo>
                  <a:pt x="5905" y="467"/>
                </a:lnTo>
                <a:cubicBezTo>
                  <a:pt x="6038" y="467"/>
                  <a:pt x="6138" y="367"/>
                  <a:pt x="6138" y="234"/>
                </a:cubicBezTo>
                <a:cubicBezTo>
                  <a:pt x="6138" y="100"/>
                  <a:pt x="6038" y="0"/>
                  <a:pt x="590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27"/>
          <p:cNvSpPr/>
          <p:nvPr/>
        </p:nvSpPr>
        <p:spPr>
          <a:xfrm>
            <a:off x="6181849" y="2358964"/>
            <a:ext cx="160965" cy="13136"/>
          </a:xfrm>
          <a:custGeom>
            <a:avLst/>
            <a:gdLst/>
            <a:ahLst/>
            <a:cxnLst/>
            <a:rect l="l" t="t" r="r" b="b"/>
            <a:pathLst>
              <a:path w="6139" h="501" extrusionOk="0">
                <a:moveTo>
                  <a:pt x="234" y="0"/>
                </a:moveTo>
                <a:cubicBezTo>
                  <a:pt x="101" y="0"/>
                  <a:pt x="1" y="134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5905" y="501"/>
                </a:lnTo>
                <a:cubicBezTo>
                  <a:pt x="6038" y="501"/>
                  <a:pt x="6138" y="401"/>
                  <a:pt x="6138" y="267"/>
                </a:cubicBezTo>
                <a:cubicBezTo>
                  <a:pt x="6138" y="134"/>
                  <a:pt x="6038" y="0"/>
                  <a:pt x="5905" y="0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0" name="Google Shape;660;p27"/>
          <p:cNvSpPr/>
          <p:nvPr/>
        </p:nvSpPr>
        <p:spPr>
          <a:xfrm>
            <a:off x="5650948" y="2415808"/>
            <a:ext cx="61250" cy="13136"/>
          </a:xfrm>
          <a:custGeom>
            <a:avLst/>
            <a:gdLst/>
            <a:ahLst/>
            <a:cxnLst/>
            <a:rect l="l" t="t" r="r" b="b"/>
            <a:pathLst>
              <a:path w="2336" h="501" extrusionOk="0">
                <a:moveTo>
                  <a:pt x="234" y="1"/>
                </a:moveTo>
                <a:cubicBezTo>
                  <a:pt x="101" y="1"/>
                  <a:pt x="1" y="101"/>
                  <a:pt x="1" y="267"/>
                </a:cubicBezTo>
                <a:cubicBezTo>
                  <a:pt x="1" y="401"/>
                  <a:pt x="101" y="501"/>
                  <a:pt x="234" y="501"/>
                </a:cubicBezTo>
                <a:lnTo>
                  <a:pt x="2102" y="501"/>
                </a:lnTo>
                <a:cubicBezTo>
                  <a:pt x="2236" y="501"/>
                  <a:pt x="2336" y="401"/>
                  <a:pt x="2336" y="267"/>
                </a:cubicBezTo>
                <a:cubicBezTo>
                  <a:pt x="2336" y="101"/>
                  <a:pt x="2236" y="1"/>
                  <a:pt x="2102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27"/>
          <p:cNvSpPr/>
          <p:nvPr/>
        </p:nvSpPr>
        <p:spPr>
          <a:xfrm>
            <a:off x="5727930" y="2415808"/>
            <a:ext cx="378722" cy="13136"/>
          </a:xfrm>
          <a:custGeom>
            <a:avLst/>
            <a:gdLst/>
            <a:ahLst/>
            <a:cxnLst/>
            <a:rect l="l" t="t" r="r" b="b"/>
            <a:pathLst>
              <a:path w="14444" h="501" extrusionOk="0">
                <a:moveTo>
                  <a:pt x="267" y="1"/>
                </a:moveTo>
                <a:cubicBezTo>
                  <a:pt x="134" y="1"/>
                  <a:pt x="0" y="101"/>
                  <a:pt x="0" y="267"/>
                </a:cubicBezTo>
                <a:cubicBezTo>
                  <a:pt x="0" y="401"/>
                  <a:pt x="134" y="501"/>
                  <a:pt x="267" y="501"/>
                </a:cubicBezTo>
                <a:lnTo>
                  <a:pt x="14210" y="501"/>
                </a:lnTo>
                <a:cubicBezTo>
                  <a:pt x="14344" y="501"/>
                  <a:pt x="14444" y="401"/>
                  <a:pt x="14444" y="267"/>
                </a:cubicBezTo>
                <a:cubicBezTo>
                  <a:pt x="14444" y="101"/>
                  <a:pt x="14344" y="1"/>
                  <a:pt x="14210" y="1"/>
                </a:cubicBezTo>
                <a:close/>
              </a:path>
            </a:pathLst>
          </a:custGeom>
          <a:solidFill>
            <a:srgbClr val="12D77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33" y="263093"/>
            <a:ext cx="1230311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291688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 Timeline Infographics by Slidesgo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EEEEEE"/>
      </a:lt2>
      <a:accent1>
        <a:srgbClr val="B6E080"/>
      </a:accent1>
      <a:accent2>
        <a:srgbClr val="A3D798"/>
      </a:accent2>
      <a:accent3>
        <a:srgbClr val="70C08D"/>
      </a:accent3>
      <a:accent4>
        <a:srgbClr val="36857B"/>
      </a:accent4>
      <a:accent5>
        <a:srgbClr val="00A0A9"/>
      </a:accent5>
      <a:accent6>
        <a:srgbClr val="33C5CE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Gradient Timeline Infographics by Slidesgo">
  <a:themeElements>
    <a:clrScheme name="Simple Light">
      <a:dk1>
        <a:srgbClr val="000000"/>
      </a:dk1>
      <a:lt1>
        <a:srgbClr val="FFFFFF"/>
      </a:lt1>
      <a:dk2>
        <a:srgbClr val="000000"/>
      </a:dk2>
      <a:lt2>
        <a:srgbClr val="EEEEEE"/>
      </a:lt2>
      <a:accent1>
        <a:srgbClr val="B6E080"/>
      </a:accent1>
      <a:accent2>
        <a:srgbClr val="A3D798"/>
      </a:accent2>
      <a:accent3>
        <a:srgbClr val="70C08D"/>
      </a:accent3>
      <a:accent4>
        <a:srgbClr val="36857B"/>
      </a:accent4>
      <a:accent5>
        <a:srgbClr val="00A0A9"/>
      </a:accent5>
      <a:accent6>
        <a:srgbClr val="33C5CE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625</Words>
  <Application>Microsoft Office PowerPoint</Application>
  <PresentationFormat>Apresentação na tela (16:9)</PresentationFormat>
  <Paragraphs>110</Paragraphs>
  <Slides>10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10</vt:i4>
      </vt:variant>
    </vt:vector>
  </HeadingPairs>
  <TitlesOfParts>
    <vt:vector size="19" baseType="lpstr">
      <vt:lpstr>Fira Sans Extra Condensed</vt:lpstr>
      <vt:lpstr>Fira Sans Extra Condensed Medium</vt:lpstr>
      <vt:lpstr>Raleway Black</vt:lpstr>
      <vt:lpstr>Arial</vt:lpstr>
      <vt:lpstr>Raleway</vt:lpstr>
      <vt:lpstr>Raleway SemiBold</vt:lpstr>
      <vt:lpstr>Roboto</vt:lpstr>
      <vt:lpstr>Gradient Timeline Infographics by Slidesgo</vt:lpstr>
      <vt:lpstr>1_Gradient Timeline Infographics by Slidesgo</vt:lpstr>
      <vt:lpstr>GRUPO CONSIG RPPS</vt:lpstr>
      <vt:lpstr>Empréstimos Consignados</vt:lpstr>
      <vt:lpstr>Carteira de Empréstimo Consignado</vt:lpstr>
      <vt:lpstr>Projeto Empréstimos Consignado</vt:lpstr>
      <vt:lpstr>Estudo de Viabilidade Econômica, Financeira e Atuarial </vt:lpstr>
      <vt:lpstr>Implementação do Empréstimo Consignado</vt:lpstr>
      <vt:lpstr>Operação do Grupo CONSIG</vt:lpstr>
      <vt:lpstr>Serviços cobertos pela Taxa De Administração</vt:lpstr>
      <vt:lpstr>    FUNCIONALIDADES DO SOFTWARE FLINKE 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CONSIG RPPS</dc:title>
  <dc:creator>Guilherme de Paula</dc:creator>
  <cp:lastModifiedBy>SPMCR</cp:lastModifiedBy>
  <cp:revision>47</cp:revision>
  <cp:lastPrinted>2023-07-25T19:17:11Z</cp:lastPrinted>
  <dcterms:modified xsi:type="dcterms:W3CDTF">2024-11-22T13:33:54Z</dcterms:modified>
</cp:coreProperties>
</file>